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Lst>
  <p:notesMasterIdLst>
    <p:notesMasterId r:id="rId37"/>
  </p:notesMasterIdLst>
  <p:handoutMasterIdLst>
    <p:handoutMasterId r:id="rId38"/>
  </p:handoutMasterIdLst>
  <p:sldIdLst>
    <p:sldId id="282" r:id="rId4"/>
    <p:sldId id="277" r:id="rId5"/>
    <p:sldId id="315" r:id="rId6"/>
    <p:sldId id="279" r:id="rId7"/>
    <p:sldId id="284" r:id="rId8"/>
    <p:sldId id="285" r:id="rId9"/>
    <p:sldId id="286" r:id="rId10"/>
    <p:sldId id="287" r:id="rId11"/>
    <p:sldId id="288" r:id="rId12"/>
    <p:sldId id="289" r:id="rId13"/>
    <p:sldId id="290" r:id="rId14"/>
    <p:sldId id="291" r:id="rId15"/>
    <p:sldId id="292" r:id="rId16"/>
    <p:sldId id="293" r:id="rId17"/>
    <p:sldId id="295"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Lst>
  <p:sldSz cx="9144000" cy="6858000" type="screen4x3"/>
  <p:notesSz cx="7010400" cy="9296400"/>
  <p:defaultTextStyle>
    <a:defPPr>
      <a:defRPr lang="en-US"/>
    </a:defPPr>
    <a:lvl1pPr algn="l" rtl="0" fontAlgn="base">
      <a:spcBef>
        <a:spcPct val="50000"/>
      </a:spcBef>
      <a:spcAft>
        <a:spcPct val="0"/>
      </a:spcAft>
      <a:defRPr kern="1200">
        <a:solidFill>
          <a:schemeClr val="tx1"/>
        </a:solidFill>
        <a:latin typeface="Frutiger LT 55 Roman" pitchFamily="34" charset="0"/>
        <a:ea typeface="+mn-ea"/>
        <a:cs typeface="+mn-cs"/>
      </a:defRPr>
    </a:lvl1pPr>
    <a:lvl2pPr marL="457200" algn="l" rtl="0" fontAlgn="base">
      <a:spcBef>
        <a:spcPct val="50000"/>
      </a:spcBef>
      <a:spcAft>
        <a:spcPct val="0"/>
      </a:spcAft>
      <a:defRPr kern="1200">
        <a:solidFill>
          <a:schemeClr val="tx1"/>
        </a:solidFill>
        <a:latin typeface="Frutiger LT 55 Roman" pitchFamily="34" charset="0"/>
        <a:ea typeface="+mn-ea"/>
        <a:cs typeface="+mn-cs"/>
      </a:defRPr>
    </a:lvl2pPr>
    <a:lvl3pPr marL="914400" algn="l" rtl="0" fontAlgn="base">
      <a:spcBef>
        <a:spcPct val="50000"/>
      </a:spcBef>
      <a:spcAft>
        <a:spcPct val="0"/>
      </a:spcAft>
      <a:defRPr kern="1200">
        <a:solidFill>
          <a:schemeClr val="tx1"/>
        </a:solidFill>
        <a:latin typeface="Frutiger LT 55 Roman" pitchFamily="34" charset="0"/>
        <a:ea typeface="+mn-ea"/>
        <a:cs typeface="+mn-cs"/>
      </a:defRPr>
    </a:lvl3pPr>
    <a:lvl4pPr marL="1371600" algn="l" rtl="0" fontAlgn="base">
      <a:spcBef>
        <a:spcPct val="50000"/>
      </a:spcBef>
      <a:spcAft>
        <a:spcPct val="0"/>
      </a:spcAft>
      <a:defRPr kern="1200">
        <a:solidFill>
          <a:schemeClr val="tx1"/>
        </a:solidFill>
        <a:latin typeface="Frutiger LT 55 Roman" pitchFamily="34" charset="0"/>
        <a:ea typeface="+mn-ea"/>
        <a:cs typeface="+mn-cs"/>
      </a:defRPr>
    </a:lvl4pPr>
    <a:lvl5pPr marL="1828800" algn="l" rtl="0" fontAlgn="base">
      <a:spcBef>
        <a:spcPct val="50000"/>
      </a:spcBef>
      <a:spcAft>
        <a:spcPct val="0"/>
      </a:spcAft>
      <a:defRPr kern="1200">
        <a:solidFill>
          <a:schemeClr val="tx1"/>
        </a:solidFill>
        <a:latin typeface="Frutiger LT 55 Roman" pitchFamily="34" charset="0"/>
        <a:ea typeface="+mn-ea"/>
        <a:cs typeface="+mn-cs"/>
      </a:defRPr>
    </a:lvl5pPr>
    <a:lvl6pPr marL="2286000" algn="l" defTabSz="914400" rtl="0" eaLnBrk="1" latinLnBrk="0" hangingPunct="1">
      <a:defRPr kern="1200">
        <a:solidFill>
          <a:schemeClr val="tx1"/>
        </a:solidFill>
        <a:latin typeface="Frutiger LT 55 Roman" pitchFamily="34" charset="0"/>
        <a:ea typeface="+mn-ea"/>
        <a:cs typeface="+mn-cs"/>
      </a:defRPr>
    </a:lvl6pPr>
    <a:lvl7pPr marL="2743200" algn="l" defTabSz="914400" rtl="0" eaLnBrk="1" latinLnBrk="0" hangingPunct="1">
      <a:defRPr kern="1200">
        <a:solidFill>
          <a:schemeClr val="tx1"/>
        </a:solidFill>
        <a:latin typeface="Frutiger LT 55 Roman" pitchFamily="34" charset="0"/>
        <a:ea typeface="+mn-ea"/>
        <a:cs typeface="+mn-cs"/>
      </a:defRPr>
    </a:lvl7pPr>
    <a:lvl8pPr marL="3200400" algn="l" defTabSz="914400" rtl="0" eaLnBrk="1" latinLnBrk="0" hangingPunct="1">
      <a:defRPr kern="1200">
        <a:solidFill>
          <a:schemeClr val="tx1"/>
        </a:solidFill>
        <a:latin typeface="Frutiger LT 55 Roman" pitchFamily="34" charset="0"/>
        <a:ea typeface="+mn-ea"/>
        <a:cs typeface="+mn-cs"/>
      </a:defRPr>
    </a:lvl8pPr>
    <a:lvl9pPr marL="3657600" algn="l" defTabSz="914400" rtl="0" eaLnBrk="1" latinLnBrk="0" hangingPunct="1">
      <a:defRPr kern="1200">
        <a:solidFill>
          <a:schemeClr val="tx1"/>
        </a:solidFill>
        <a:latin typeface="Frutiger LT 55 Roman" pitchFamily="34" charset="0"/>
        <a:ea typeface="+mn-ea"/>
        <a:cs typeface="+mn-cs"/>
      </a:defRPr>
    </a:lvl9pPr>
  </p:defaultTextStyle>
  <p:extLst>
    <p:ext uri="{EFAFB233-063F-42B5-8137-9DF3F51BA10A}">
      <p15:sldGuideLst xmlns:p15="http://schemas.microsoft.com/office/powerpoint/2012/main">
        <p15:guide id="1" orient="horz" pos="1632">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8626"/>
    <a:srgbClr val="008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1" autoAdjust="0"/>
    <p:restoredTop sz="87942" autoAdjust="0"/>
  </p:normalViewPr>
  <p:slideViewPr>
    <p:cSldViewPr>
      <p:cViewPr varScale="1">
        <p:scale>
          <a:sx n="57" d="100"/>
          <a:sy n="57" d="100"/>
        </p:scale>
        <p:origin x="1520" y="44"/>
      </p:cViewPr>
      <p:guideLst>
        <p:guide orient="horz" pos="16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60" d="100"/>
          <a:sy n="60" d="100"/>
        </p:scale>
        <p:origin x="-240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spcBef>
                <a:spcPct val="0"/>
              </a:spcBef>
              <a:defRPr sz="1200">
                <a:latin typeface="Arial" charset="0"/>
              </a:defRPr>
            </a:lvl1pPr>
          </a:lstStyle>
          <a:p>
            <a:endParaRPr lang="en-US" altLang="en-US"/>
          </a:p>
        </p:txBody>
      </p:sp>
      <p:sp>
        <p:nvSpPr>
          <p:cNvPr id="3072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spcBef>
                <a:spcPct val="0"/>
              </a:spcBef>
              <a:defRPr sz="1200">
                <a:latin typeface="Arial" charset="0"/>
              </a:defRPr>
            </a:lvl1pPr>
          </a:lstStyle>
          <a:p>
            <a:endParaRPr lang="en-US" altLang="en-US"/>
          </a:p>
        </p:txBody>
      </p:sp>
      <p:sp>
        <p:nvSpPr>
          <p:cNvPr id="3072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spcBef>
                <a:spcPct val="0"/>
              </a:spcBef>
              <a:defRPr sz="1200">
                <a:latin typeface="Arial" charset="0"/>
              </a:defRPr>
            </a:lvl1pPr>
          </a:lstStyle>
          <a:p>
            <a:endParaRPr lang="en-US" altLang="en-US"/>
          </a:p>
        </p:txBody>
      </p:sp>
      <p:sp>
        <p:nvSpPr>
          <p:cNvPr id="3072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spcBef>
                <a:spcPct val="0"/>
              </a:spcBef>
              <a:defRPr sz="1200">
                <a:latin typeface="Arial" charset="0"/>
              </a:defRPr>
            </a:lvl1pPr>
          </a:lstStyle>
          <a:p>
            <a:fld id="{0463F6ED-E8B3-4220-BCA3-3A639D76F511}" type="slidenum">
              <a:rPr lang="en-US" altLang="en-US"/>
              <a:pPr/>
              <a:t>‹#›</a:t>
            </a:fld>
            <a:endParaRPr lang="en-US" altLang="en-US"/>
          </a:p>
        </p:txBody>
      </p:sp>
    </p:spTree>
    <p:extLst>
      <p:ext uri="{BB962C8B-B14F-4D97-AF65-F5344CB8AC3E}">
        <p14:creationId xmlns:p14="http://schemas.microsoft.com/office/powerpoint/2010/main" val="843080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F891CB2-5CB2-4721-8992-D6EA532D44CA}" type="datetimeFigureOut">
              <a:rPr lang="en-US" smtClean="0"/>
              <a:t>9/28/2018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A50805E-E375-4508-A122-F4E6735BBBC7}" type="slidenum">
              <a:rPr lang="en-US" smtClean="0"/>
              <a:t>‹#›</a:t>
            </a:fld>
            <a:endParaRPr lang="en-US"/>
          </a:p>
        </p:txBody>
      </p:sp>
    </p:spTree>
    <p:extLst>
      <p:ext uri="{BB962C8B-B14F-4D97-AF65-F5344CB8AC3E}">
        <p14:creationId xmlns:p14="http://schemas.microsoft.com/office/powerpoint/2010/main" val="4009542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C5280-C74F-4CF9-AF7B-5224ACA6022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41360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C5280-C74F-4CF9-AF7B-5224ACA60224}"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26200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C5280-C74F-4CF9-AF7B-5224ACA60224}"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90305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Here is an image of the new large input heat exchanger.</a:t>
            </a:r>
          </a:p>
          <a:p>
            <a:r>
              <a:rPr lang="en-US" dirty="0"/>
              <a:t>First, the burner</a:t>
            </a:r>
            <a:r>
              <a:rPr lang="en-US" baseline="0" dirty="0"/>
              <a:t> is the key component in the combustion system that operates on a 5:1 turndown.  The radial burner is 411 stainless steel and designed exclusively for this high quality heat exchanger. </a:t>
            </a:r>
          </a:p>
          <a:p>
            <a:r>
              <a:rPr lang="en-US" baseline="0" dirty="0"/>
              <a:t>The heavy duty heat exchanger is 316L Stainless Steel.  It is a water tube design meaning with put the water inside the tubes which is key for flow control and lime scale free operation.</a:t>
            </a:r>
          </a:p>
          <a:p>
            <a:r>
              <a:rPr lang="en-US" baseline="0" dirty="0"/>
              <a:t>I cannot impress upon you how substantial this heat exchanger is.  The door (into which the burner is mounted) is cut from 1-1/2 inch think stainless steel.  It is so heavy that the door is mounted on a rail that allows us to pull the door back and turn it on a hinge for service access.</a:t>
            </a:r>
          </a:p>
          <a:p>
            <a:r>
              <a:rPr lang="en-US" baseline="0" dirty="0"/>
              <a:t>A heat exchanger this strong deserves nothing less than a five year non-prorated warranty.</a:t>
            </a:r>
            <a:endParaRPr lang="en-US" dirty="0"/>
          </a:p>
        </p:txBody>
      </p:sp>
      <p:sp>
        <p:nvSpPr>
          <p:cNvPr id="4" name="Slide Number Placeholder 3"/>
          <p:cNvSpPr>
            <a:spLocks noGrp="1"/>
          </p:cNvSpPr>
          <p:nvPr>
            <p:ph type="sldNum" sz="quarter" idx="10"/>
          </p:nvPr>
        </p:nvSpPr>
        <p:spPr/>
        <p:txBody>
          <a:bodyPr/>
          <a:lstStyle/>
          <a:p>
            <a:fld id="{0FCC5280-C74F-4CF9-AF7B-5224ACA60224}"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817326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Water chemistry is very important.  With</a:t>
            </a:r>
            <a:r>
              <a:rPr lang="en-US" baseline="0" dirty="0"/>
              <a:t> this vital information found in our installation manuals, you can make important decisions.  The forced circulation design of the water tube can deliver lime scale free operation.  Logically though, the customer can have spectacularly hard water that would be damaging to any water heater.  </a:t>
            </a:r>
          </a:p>
          <a:p>
            <a:r>
              <a:rPr lang="en-US" baseline="0" dirty="0"/>
              <a:t>This information tells us what we need and how to operation the water heater based on typical water chemistry.  If the water chemistry is outside the range of 5-15 grains, then action would need to be taken to bring the water into proportional quality.</a:t>
            </a:r>
            <a:endParaRPr lang="en-US" dirty="0"/>
          </a:p>
        </p:txBody>
      </p:sp>
      <p:sp>
        <p:nvSpPr>
          <p:cNvPr id="4" name="Slide Number Placeholder 3"/>
          <p:cNvSpPr>
            <a:spLocks noGrp="1"/>
          </p:cNvSpPr>
          <p:nvPr>
            <p:ph type="sldNum" sz="quarter" idx="10"/>
          </p:nvPr>
        </p:nvSpPr>
        <p:spPr/>
        <p:txBody>
          <a:bodyPr/>
          <a:lstStyle/>
          <a:p>
            <a:fld id="{0FCC5280-C74F-4CF9-AF7B-5224ACA60224}"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463143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C5280-C74F-4CF9-AF7B-5224ACA60224}" type="slidenum">
              <a:rPr lang="en-US" smtClean="0"/>
              <a:t>20</a:t>
            </a:fld>
            <a:endParaRPr lang="en-US" dirty="0"/>
          </a:p>
        </p:txBody>
      </p:sp>
    </p:spTree>
    <p:extLst>
      <p:ext uri="{BB962C8B-B14F-4D97-AF65-F5344CB8AC3E}">
        <p14:creationId xmlns:p14="http://schemas.microsoft.com/office/powerpoint/2010/main" val="2950485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C5280-C74F-4CF9-AF7B-5224ACA60224}" type="slidenum">
              <a:rPr lang="en-US" smtClean="0"/>
              <a:t>22</a:t>
            </a:fld>
            <a:endParaRPr lang="en-US" dirty="0"/>
          </a:p>
        </p:txBody>
      </p:sp>
    </p:spTree>
    <p:extLst>
      <p:ext uri="{BB962C8B-B14F-4D97-AF65-F5344CB8AC3E}">
        <p14:creationId xmlns:p14="http://schemas.microsoft.com/office/powerpoint/2010/main" val="206922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C5280-C74F-4CF9-AF7B-5224ACA60224}" type="slidenum">
              <a:rPr lang="en-US" smtClean="0"/>
              <a:t>23</a:t>
            </a:fld>
            <a:endParaRPr lang="en-US" dirty="0"/>
          </a:p>
        </p:txBody>
      </p:sp>
    </p:spTree>
    <p:extLst>
      <p:ext uri="{BB962C8B-B14F-4D97-AF65-F5344CB8AC3E}">
        <p14:creationId xmlns:p14="http://schemas.microsoft.com/office/powerpoint/2010/main" val="2617143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C5280-C74F-4CF9-AF7B-5224ACA60224}" type="slidenum">
              <a:rPr lang="en-US" smtClean="0"/>
              <a:t>24</a:t>
            </a:fld>
            <a:endParaRPr lang="en-US" dirty="0"/>
          </a:p>
        </p:txBody>
      </p:sp>
    </p:spTree>
    <p:extLst>
      <p:ext uri="{BB962C8B-B14F-4D97-AF65-F5344CB8AC3E}">
        <p14:creationId xmlns:p14="http://schemas.microsoft.com/office/powerpoint/2010/main" val="1099420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Cascade Sequencing</a:t>
            </a:r>
            <a:r>
              <a:rPr lang="en-US" baseline="0" dirty="0"/>
              <a:t> will allow up to eight water heaters to communicate and work together as a team.  One water heater is assigned as the Leader.  The Leader can be daisy-chained together with up to seven “Member” water heaters.  The Leader will guide the Member water heaters to deliver the most efficiency operation of multiple units.  This is a valuable feature for large commercial applications where multiple water heaters are the norm.  Extra note, each day the Leader water heater will assign “First ON” to a different water heater.  This rotation of “First ON” puts equal use on the appliances over the course of the season.</a:t>
            </a:r>
            <a:endParaRPr lang="en-US" dirty="0"/>
          </a:p>
        </p:txBody>
      </p:sp>
      <p:sp>
        <p:nvSpPr>
          <p:cNvPr id="4" name="Slide Number Placeholder 3"/>
          <p:cNvSpPr>
            <a:spLocks noGrp="1"/>
          </p:cNvSpPr>
          <p:nvPr>
            <p:ph type="sldNum" sz="quarter" idx="10"/>
          </p:nvPr>
        </p:nvSpPr>
        <p:spPr/>
        <p:txBody>
          <a:bodyPr/>
          <a:lstStyle/>
          <a:p>
            <a:fld id="{0FCC5280-C74F-4CF9-AF7B-5224ACA60224}"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757357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651" name="Rectangle 3"/>
          <p:cNvSpPr>
            <a:spLocks noGrp="1" noChangeArrowheads="1"/>
          </p:cNvSpPr>
          <p:nvPr>
            <p:ph type="ctrTitle"/>
          </p:nvPr>
        </p:nvSpPr>
        <p:spPr>
          <a:xfrm>
            <a:off x="685800" y="3711575"/>
            <a:ext cx="7772400" cy="1470025"/>
          </a:xfrm>
        </p:spPr>
        <p:txBody>
          <a:bodyPr/>
          <a:lstStyle>
            <a:lvl1pPr>
              <a:defRPr/>
            </a:lvl1pPr>
          </a:lstStyle>
          <a:p>
            <a:pPr lvl="0"/>
            <a:r>
              <a:rPr lang="en-US" altLang="en-US" noProof="0"/>
              <a:t>Click to edit Master title style</a:t>
            </a:r>
          </a:p>
        </p:txBody>
      </p:sp>
      <p:sp>
        <p:nvSpPr>
          <p:cNvPr id="27652" name="Rectangle 4"/>
          <p:cNvSpPr>
            <a:spLocks noGrp="1" noChangeArrowheads="1"/>
          </p:cNvSpPr>
          <p:nvPr>
            <p:ph type="subTitle" idx="1"/>
          </p:nvPr>
        </p:nvSpPr>
        <p:spPr>
          <a:xfrm>
            <a:off x="1371600" y="5257800"/>
            <a:ext cx="6400800" cy="1219200"/>
          </a:xfrm>
        </p:spPr>
        <p:txBody>
          <a:bodyPr/>
          <a:lstStyle>
            <a:lvl1pPr marL="0" indent="0" algn="ctr">
              <a:buFontTx/>
              <a:buNone/>
              <a:defRPr/>
            </a:lvl1pPr>
          </a:lstStyle>
          <a:p>
            <a:pPr lvl="0"/>
            <a:r>
              <a:rPr lang="en-US" altLang="en-US" noProof="0"/>
              <a:t>Click to edit Master subtitle style</a:t>
            </a:r>
          </a:p>
        </p:txBody>
      </p:sp>
      <p:pic>
        <p:nvPicPr>
          <p:cNvPr id="27661" name="Picture 13" descr="aos swoosh"/>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586038"/>
            <a:ext cx="9144000" cy="1147762"/>
          </a:xfrm>
          <a:prstGeom prst="rect">
            <a:avLst/>
          </a:prstGeom>
          <a:noFill/>
          <a:extLst>
            <a:ext uri="{909E8E84-426E-40DD-AFC4-6F175D3DCCD1}">
              <a14:hiddenFill xmlns:a14="http://schemas.microsoft.com/office/drawing/2010/main">
                <a:solidFill>
                  <a:srgbClr val="FFFFFF"/>
                </a:solidFill>
              </a14:hiddenFill>
            </a:ext>
          </a:extLst>
        </p:spPr>
      </p:pic>
      <p:pic>
        <p:nvPicPr>
          <p:cNvPr id="27662" name="Picture 14" descr="aos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09800" y="573088"/>
            <a:ext cx="4716463" cy="1331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E49AC20-9314-4C46-BE2E-755ECA684316}" type="slidenum">
              <a:rPr lang="en-US" altLang="en-US"/>
              <a:pPr/>
              <a:t>‹#›</a:t>
            </a:fld>
            <a:endParaRPr lang="en-US" altLang="en-US"/>
          </a:p>
        </p:txBody>
      </p:sp>
    </p:spTree>
    <p:extLst>
      <p:ext uri="{BB962C8B-B14F-4D97-AF65-F5344CB8AC3E}">
        <p14:creationId xmlns:p14="http://schemas.microsoft.com/office/powerpoint/2010/main" val="3500004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8438"/>
            <a:ext cx="2057400" cy="6049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8438"/>
            <a:ext cx="6019800" cy="6049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D5DAC84-590E-45FF-8D72-803C18868434}" type="slidenum">
              <a:rPr lang="en-US" altLang="en-US"/>
              <a:pPr/>
              <a:t>‹#›</a:t>
            </a:fld>
            <a:endParaRPr lang="en-US" altLang="en-US"/>
          </a:p>
        </p:txBody>
      </p:sp>
    </p:spTree>
    <p:extLst>
      <p:ext uri="{BB962C8B-B14F-4D97-AF65-F5344CB8AC3E}">
        <p14:creationId xmlns:p14="http://schemas.microsoft.com/office/powerpoint/2010/main" val="291894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aos swoosh"/>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586038"/>
            <a:ext cx="9144000"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os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09800" y="573088"/>
            <a:ext cx="4716463"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146" name="Rectangle 2"/>
          <p:cNvSpPr>
            <a:spLocks noGrp="1" noChangeArrowheads="1"/>
          </p:cNvSpPr>
          <p:nvPr>
            <p:ph type="ctrTitle"/>
          </p:nvPr>
        </p:nvSpPr>
        <p:spPr>
          <a:xfrm>
            <a:off x="685800" y="3711575"/>
            <a:ext cx="7772400" cy="1470025"/>
          </a:xfrm>
        </p:spPr>
        <p:txBody>
          <a:bodyPr/>
          <a:lstStyle>
            <a:lvl1pPr>
              <a:defRPr/>
            </a:lvl1pPr>
          </a:lstStyle>
          <a:p>
            <a:pPr lvl="0"/>
            <a:r>
              <a:rPr lang="en-US" noProof="0"/>
              <a:t>Title</a:t>
            </a:r>
          </a:p>
        </p:txBody>
      </p:sp>
      <p:sp>
        <p:nvSpPr>
          <p:cNvPr id="262147" name="Rectangle 3"/>
          <p:cNvSpPr>
            <a:spLocks noGrp="1" noChangeArrowheads="1"/>
          </p:cNvSpPr>
          <p:nvPr>
            <p:ph type="subTitle" idx="1"/>
          </p:nvPr>
        </p:nvSpPr>
        <p:spPr>
          <a:xfrm>
            <a:off x="1371600" y="5257800"/>
            <a:ext cx="6400800" cy="1219200"/>
          </a:xfrm>
        </p:spPr>
        <p:txBody>
          <a:bodyPr/>
          <a:lstStyle>
            <a:lvl1pPr marL="0" indent="0" algn="ctr">
              <a:buFontTx/>
              <a:buNone/>
              <a:defRPr/>
            </a:lvl1pPr>
          </a:lstStyle>
          <a:p>
            <a:pPr lvl="0"/>
            <a:r>
              <a:rPr lang="en-US" noProof="0"/>
              <a:t>Subtitle</a:t>
            </a:r>
          </a:p>
        </p:txBody>
      </p:sp>
    </p:spTree>
    <p:extLst>
      <p:ext uri="{BB962C8B-B14F-4D97-AF65-F5344CB8AC3E}">
        <p14:creationId xmlns:p14="http://schemas.microsoft.com/office/powerpoint/2010/main" val="1052281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7420E11-598D-4BE3-A311-9AE18D01D6BC}" type="datetime4">
              <a:rPr lang="en-US">
                <a:solidFill>
                  <a:srgbClr val="000000"/>
                </a:solidFill>
              </a:rPr>
              <a:pPr>
                <a:defRPr/>
              </a:pPr>
              <a:t>September 28, 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80B352-608B-407A-8A41-B46DC3519E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3241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92035E8-196F-4A74-B87B-976770CAC515}" type="datetime4">
              <a:rPr lang="en-US">
                <a:solidFill>
                  <a:srgbClr val="000000"/>
                </a:solidFill>
              </a:rPr>
              <a:pPr>
                <a:defRPr/>
              </a:pPr>
              <a:t>September 28, 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1C4926-1839-4AE3-90FD-2823CF350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820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22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2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8B83489-CF94-4C14-A1B6-3C13AC748380}" type="datetime4">
              <a:rPr lang="en-US">
                <a:solidFill>
                  <a:srgbClr val="000000"/>
                </a:solidFill>
              </a:rPr>
              <a:pPr>
                <a:defRPr/>
              </a:pPr>
              <a:t>September 28, 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C640C7-B3FF-4C36-8AC6-5DCED13A99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7180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EBC14272-CF7D-47D0-B8C1-65977DBD32B6}" type="datetime4">
              <a:rPr lang="en-US">
                <a:solidFill>
                  <a:srgbClr val="000000"/>
                </a:solidFill>
              </a:rPr>
              <a:pPr>
                <a:defRPr/>
              </a:pPr>
              <a:t>September 28, 2018</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49A9A78-7F51-4542-8AB2-53EB73AC60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439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8FDAEFB-F9CB-4F34-B985-12B1D97D2C31}" type="datetime4">
              <a:rPr lang="en-US">
                <a:solidFill>
                  <a:srgbClr val="000000"/>
                </a:solidFill>
              </a:rPr>
              <a:pPr>
                <a:defRPr/>
              </a:pPr>
              <a:t>September 28, 2018</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563134C-570D-451F-A805-FC88E8F3F0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1652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BD8B1AD-9B72-4BB6-9888-7510B3AC476E}" type="datetime4">
              <a:rPr lang="en-US">
                <a:solidFill>
                  <a:srgbClr val="000000"/>
                </a:solidFill>
              </a:rPr>
              <a:pPr>
                <a:defRPr/>
              </a:pPr>
              <a:t>September 28, 2018</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48FD0BB-9A59-48FB-B9F3-9DDC39D9CB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6330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F3093C0-4CEB-4C13-884E-178C08E2C10F}" type="datetime4">
              <a:rPr lang="en-US">
                <a:solidFill>
                  <a:srgbClr val="000000"/>
                </a:solidFill>
              </a:rPr>
              <a:pPr>
                <a:defRPr/>
              </a:pPr>
              <a:t>September 28, 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8E273C-5F26-4C72-84C1-6D7F3317DB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892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0F5D4EA-2333-44B9-BC19-6B3E65D960EF}" type="slidenum">
              <a:rPr lang="en-US" altLang="en-US"/>
              <a:pPr/>
              <a:t>‹#›</a:t>
            </a:fld>
            <a:endParaRPr lang="en-US" altLang="en-US"/>
          </a:p>
        </p:txBody>
      </p:sp>
    </p:spTree>
    <p:extLst>
      <p:ext uri="{BB962C8B-B14F-4D97-AF65-F5344CB8AC3E}">
        <p14:creationId xmlns:p14="http://schemas.microsoft.com/office/powerpoint/2010/main" val="1014436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E65D178-2648-48E4-9136-281AFC31790A}" type="datetime4">
              <a:rPr lang="en-US">
                <a:solidFill>
                  <a:srgbClr val="000000"/>
                </a:solidFill>
              </a:rPr>
              <a:pPr>
                <a:defRPr/>
              </a:pPr>
              <a:t>September 28, 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D4796C-CE4E-4855-A708-E03A8622AD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2427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262E695-646C-4CE3-8CD6-4D5E24396267}" type="datetime4">
              <a:rPr lang="en-US">
                <a:solidFill>
                  <a:srgbClr val="000000"/>
                </a:solidFill>
              </a:rPr>
              <a:pPr>
                <a:defRPr/>
              </a:pPr>
              <a:t>September 28, 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C71556-BEE7-476A-AA87-2AE041EEC4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5479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8438"/>
            <a:ext cx="2057400" cy="6049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8438"/>
            <a:ext cx="6019800" cy="6049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3E48214-8917-4F48-886A-7820E99BFBA1}" type="datetime4">
              <a:rPr lang="en-US">
                <a:solidFill>
                  <a:srgbClr val="000000"/>
                </a:solidFill>
              </a:rPr>
              <a:pPr>
                <a:defRPr/>
              </a:pPr>
              <a:t>September 28, 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84D9EB-EAF6-4AD9-96CD-EC57A36145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7940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Agenda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412750" y="736600"/>
            <a:ext cx="6858000" cy="961496"/>
          </a:xfrm>
        </p:spPr>
        <p:txBody>
          <a:bodyPr>
            <a:normAutofit/>
          </a:bodyPr>
          <a:lstStyle/>
          <a:p>
            <a:pPr algn="l"/>
            <a:r>
              <a:rPr lang="en-US" sz="5400">
                <a:solidFill>
                  <a:srgbClr val="007A3D"/>
                </a:solidFill>
                <a:latin typeface="Franklin Gothic Medium" charset="0"/>
              </a:rPr>
              <a:t>Click to edit Master title style</a:t>
            </a:r>
            <a:endParaRPr lang="en-US" sz="5400" dirty="0">
              <a:solidFill>
                <a:srgbClr val="007A3D"/>
              </a:solidFill>
              <a:latin typeface="Franklin Gothic Medium" charset="0"/>
              <a:ea typeface="Franklin Gothic Medium" charset="0"/>
              <a:cs typeface="Franklin Gothic Medium" charset="0"/>
            </a:endParaRPr>
          </a:p>
        </p:txBody>
      </p:sp>
      <p:sp>
        <p:nvSpPr>
          <p:cNvPr id="7" name="Subtitle 2"/>
          <p:cNvSpPr>
            <a:spLocks noGrp="1"/>
          </p:cNvSpPr>
          <p:nvPr>
            <p:ph type="subTitle" idx="1"/>
          </p:nvPr>
        </p:nvSpPr>
        <p:spPr>
          <a:xfrm>
            <a:off x="412750" y="2509839"/>
            <a:ext cx="6858000" cy="3340628"/>
          </a:xfrm>
        </p:spPr>
        <p:txBody>
          <a:bodyPr>
            <a:normAutofit/>
          </a:bodyPr>
          <a:lstStyle/>
          <a:p>
            <a:pPr marL="457200" indent="-457200" algn="l">
              <a:lnSpc>
                <a:spcPct val="110000"/>
              </a:lnSpc>
              <a:buFont typeface="+mj-lt"/>
              <a:buAutoNum type="arabicPeriod"/>
            </a:pPr>
            <a:r>
              <a:rPr lang="en-US" sz="2000">
                <a:solidFill>
                  <a:srgbClr val="8C8E8D"/>
                </a:solidFill>
                <a:latin typeface="Franklin Gothic Medium" charset="0"/>
              </a:rPr>
              <a:t>Click to edit Master subtitle style</a:t>
            </a:r>
            <a:endParaRPr lang="en-US" sz="2000" dirty="0">
              <a:solidFill>
                <a:srgbClr val="8C8E8D"/>
              </a:solidFill>
              <a:latin typeface="Franklin Gothic Medium" charset="0"/>
              <a:ea typeface="Franklin Gothic Medium" charset="0"/>
              <a:cs typeface="Franklin Gothic Medium" charset="0"/>
            </a:endParaRPr>
          </a:p>
        </p:txBody>
      </p:sp>
      <p:sp>
        <p:nvSpPr>
          <p:cNvPr id="8" name="Slide Number Placeholder 3"/>
          <p:cNvSpPr>
            <a:spLocks noGrp="1"/>
          </p:cNvSpPr>
          <p:nvPr>
            <p:ph type="sldNum" sz="quarter" idx="12"/>
          </p:nvPr>
        </p:nvSpPr>
        <p:spPr>
          <a:xfrm>
            <a:off x="412750" y="6411915"/>
            <a:ext cx="2057400" cy="365125"/>
          </a:xfrm>
        </p:spPr>
        <p:txBody>
          <a:bodyPr/>
          <a:lstStyle/>
          <a:p>
            <a:pPr algn="l"/>
            <a:fld id="{8E8CF30E-5DEC-E94C-982B-6AF4F3414EB1}" type="slidenum">
              <a:rPr lang="en-US" sz="1300" smtClean="0">
                <a:solidFill>
                  <a:schemeClr val="bg1"/>
                </a:solidFill>
                <a:latin typeface="Franklin Gothic Medium" charset="0"/>
                <a:ea typeface="Franklin Gothic Medium" charset="0"/>
                <a:cs typeface="Franklin Gothic Medium" charset="0"/>
              </a:rPr>
              <a:pPr algn="l"/>
              <a:t>‹#›</a:t>
            </a:fld>
            <a:endParaRPr lang="en-US" sz="1300" dirty="0">
              <a:solidFill>
                <a:schemeClr val="bg1"/>
              </a:solidFill>
              <a:latin typeface="Franklin Gothic Medium" charset="0"/>
              <a:ea typeface="Franklin Gothic Medium" charset="0"/>
              <a:cs typeface="Franklin Gothic Medium" charset="0"/>
            </a:endParaRPr>
          </a:p>
        </p:txBody>
      </p:sp>
    </p:spTree>
    <p:extLst>
      <p:ext uri="{BB962C8B-B14F-4D97-AF65-F5344CB8AC3E}">
        <p14:creationId xmlns:p14="http://schemas.microsoft.com/office/powerpoint/2010/main" val="456198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3"/>
            <a:ext cx="2133600" cy="365125"/>
          </a:xfrm>
          <a:prstGeom prst="rect">
            <a:avLst/>
          </a:prstGeom>
        </p:spPr>
        <p:txBody>
          <a:bodyPr/>
          <a:lstStyle/>
          <a:p>
            <a:fld id="{29EA0DDA-2E24-49A0-B984-A67E6ADE77A5}" type="datetimeFigureOut">
              <a:rPr lang="en-US" smtClean="0">
                <a:solidFill>
                  <a:prstClr val="black"/>
                </a:solidFill>
              </a:rPr>
              <a:pPr/>
              <a:t>9/28/2018</a:t>
            </a:fld>
            <a:endParaRPr lang="en-US">
              <a:solidFill>
                <a:prstClr val="black"/>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a:lstStyle/>
          <a:p>
            <a:fld id="{FA51E558-AC4B-4304-8034-0452C47D25E3}" type="slidenum">
              <a:rPr lang="en-US" smtClean="0">
                <a:solidFill>
                  <a:prstClr val="black"/>
                </a:solidFill>
              </a:rPr>
              <a:pPr/>
              <a:t>‹#›</a:t>
            </a:fld>
            <a:endParaRPr lang="en-US">
              <a:solidFill>
                <a:prstClr val="black"/>
              </a:solidFill>
            </a:endParaRPr>
          </a:p>
        </p:txBody>
      </p:sp>
    </p:spTree>
    <p:custDataLst>
      <p:tags r:id="rId1"/>
    </p:custDataLst>
    <p:extLst>
      <p:ext uri="{BB962C8B-B14F-4D97-AF65-F5344CB8AC3E}">
        <p14:creationId xmlns:p14="http://schemas.microsoft.com/office/powerpoint/2010/main" val="3843278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557662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651" name="Rectangle 3"/>
          <p:cNvSpPr>
            <a:spLocks noGrp="1" noChangeArrowheads="1"/>
          </p:cNvSpPr>
          <p:nvPr>
            <p:ph type="ctrTitle"/>
          </p:nvPr>
        </p:nvSpPr>
        <p:spPr>
          <a:xfrm>
            <a:off x="685800" y="3711575"/>
            <a:ext cx="7772400" cy="1470025"/>
          </a:xfrm>
        </p:spPr>
        <p:txBody>
          <a:bodyPr/>
          <a:lstStyle>
            <a:lvl1pPr>
              <a:defRPr/>
            </a:lvl1pPr>
          </a:lstStyle>
          <a:p>
            <a:r>
              <a:rPr lang="en-US"/>
              <a:t>Click to edit Master title style</a:t>
            </a:r>
          </a:p>
        </p:txBody>
      </p:sp>
      <p:sp>
        <p:nvSpPr>
          <p:cNvPr id="27652" name="Rectangle 4"/>
          <p:cNvSpPr>
            <a:spLocks noGrp="1" noChangeArrowheads="1"/>
          </p:cNvSpPr>
          <p:nvPr>
            <p:ph type="subTitle" idx="1"/>
          </p:nvPr>
        </p:nvSpPr>
        <p:spPr>
          <a:xfrm>
            <a:off x="1371600" y="5257800"/>
            <a:ext cx="6400800" cy="1219200"/>
          </a:xfrm>
        </p:spPr>
        <p:txBody>
          <a:bodyPr/>
          <a:lstStyle>
            <a:lvl1pPr marL="0" indent="0" algn="ctr">
              <a:buFontTx/>
              <a:buNone/>
              <a:defRPr/>
            </a:lvl1pPr>
          </a:lstStyle>
          <a:p>
            <a:r>
              <a:rPr lang="en-US"/>
              <a:t>Click to edit Master subtitle style</a:t>
            </a:r>
          </a:p>
        </p:txBody>
      </p:sp>
      <p:pic>
        <p:nvPicPr>
          <p:cNvPr id="27661" name="Picture 13" descr="aos swoosh"/>
          <p:cNvPicPr>
            <a:picLocks noChangeAspect="1" noChangeArrowheads="1"/>
          </p:cNvPicPr>
          <p:nvPr userDrawn="1"/>
        </p:nvPicPr>
        <p:blipFill>
          <a:blip r:embed="rId2" cstate="print"/>
          <a:srcRect/>
          <a:stretch>
            <a:fillRect/>
          </a:stretch>
        </p:blipFill>
        <p:spPr bwMode="auto">
          <a:xfrm>
            <a:off x="0" y="2586038"/>
            <a:ext cx="9144000" cy="1147762"/>
          </a:xfrm>
          <a:prstGeom prst="rect">
            <a:avLst/>
          </a:prstGeom>
          <a:noFill/>
        </p:spPr>
      </p:pic>
      <p:pic>
        <p:nvPicPr>
          <p:cNvPr id="27662" name="Picture 14" descr="aoslogo"/>
          <p:cNvPicPr>
            <a:picLocks noChangeAspect="1" noChangeArrowheads="1"/>
          </p:cNvPicPr>
          <p:nvPr userDrawn="1"/>
        </p:nvPicPr>
        <p:blipFill>
          <a:blip r:embed="rId3" cstate="print"/>
          <a:srcRect/>
          <a:stretch>
            <a:fillRect/>
          </a:stretch>
        </p:blipFill>
        <p:spPr bwMode="auto">
          <a:xfrm>
            <a:off x="2209800" y="573088"/>
            <a:ext cx="4716463" cy="1331912"/>
          </a:xfrm>
          <a:prstGeom prst="rect">
            <a:avLst/>
          </a:prstGeom>
          <a:noFill/>
        </p:spPr>
      </p:pic>
    </p:spTree>
    <p:extLst>
      <p:ext uri="{BB962C8B-B14F-4D97-AF65-F5344CB8AC3E}">
        <p14:creationId xmlns:p14="http://schemas.microsoft.com/office/powerpoint/2010/main" val="4040996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9EFDF1E-13ED-4F6B-B6FA-6B36477A8B2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97012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04AA5F-1EF4-442E-A2C1-927E10D06D9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11349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22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2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E74F220-D0F9-4E27-9E81-655BD2D7766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5866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375C87D-CFCD-41CD-9E20-84CFCC28A310}" type="slidenum">
              <a:rPr lang="en-US" altLang="en-US"/>
              <a:pPr/>
              <a:t>‹#›</a:t>
            </a:fld>
            <a:endParaRPr lang="en-US" altLang="en-US"/>
          </a:p>
        </p:txBody>
      </p:sp>
    </p:spTree>
    <p:extLst>
      <p:ext uri="{BB962C8B-B14F-4D97-AF65-F5344CB8AC3E}">
        <p14:creationId xmlns:p14="http://schemas.microsoft.com/office/powerpoint/2010/main" val="3911337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9AFD982-A9A8-41F1-A197-E68F3233C7D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6922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836C163-135C-49E1-AFFE-8FACF08EE61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241004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8CF1E38-9226-4D01-BDA7-02C55FC8D61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30044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851A5EE-BEE1-4069-B9A1-10C650BC379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192655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D1067C-CBE6-4AFB-BE86-6AA593CFDD5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750707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95557EF-8221-431C-A30A-01A0C30E1AA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329819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8438"/>
            <a:ext cx="2057400" cy="6049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8438"/>
            <a:ext cx="6019800" cy="6049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11AB4E9-77AF-4A79-B4E6-001AE3FFFBD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9656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22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2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1766ABB-2EA7-4BA0-9DA7-B6AABF0F71F1}" type="slidenum">
              <a:rPr lang="en-US" altLang="en-US"/>
              <a:pPr/>
              <a:t>‹#›</a:t>
            </a:fld>
            <a:endParaRPr lang="en-US" altLang="en-US"/>
          </a:p>
        </p:txBody>
      </p:sp>
    </p:spTree>
    <p:extLst>
      <p:ext uri="{BB962C8B-B14F-4D97-AF65-F5344CB8AC3E}">
        <p14:creationId xmlns:p14="http://schemas.microsoft.com/office/powerpoint/2010/main" val="2551680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B884E52-E49C-4C85-B65F-E78E6DFCE2AF}" type="slidenum">
              <a:rPr lang="en-US" altLang="en-US"/>
              <a:pPr/>
              <a:t>‹#›</a:t>
            </a:fld>
            <a:endParaRPr lang="en-US" altLang="en-US"/>
          </a:p>
        </p:txBody>
      </p:sp>
    </p:spTree>
    <p:extLst>
      <p:ext uri="{BB962C8B-B14F-4D97-AF65-F5344CB8AC3E}">
        <p14:creationId xmlns:p14="http://schemas.microsoft.com/office/powerpoint/2010/main" val="3864859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399432F-9996-4F8A-AED9-2EFE02C8E818}" type="slidenum">
              <a:rPr lang="en-US" altLang="en-US"/>
              <a:pPr/>
              <a:t>‹#›</a:t>
            </a:fld>
            <a:endParaRPr lang="en-US" altLang="en-US"/>
          </a:p>
        </p:txBody>
      </p:sp>
    </p:spTree>
    <p:extLst>
      <p:ext uri="{BB962C8B-B14F-4D97-AF65-F5344CB8AC3E}">
        <p14:creationId xmlns:p14="http://schemas.microsoft.com/office/powerpoint/2010/main" val="499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8D961BB-8FDC-4CCA-96C2-6CA199132028}" type="slidenum">
              <a:rPr lang="en-US" altLang="en-US"/>
              <a:pPr/>
              <a:t>‹#›</a:t>
            </a:fld>
            <a:endParaRPr lang="en-US" altLang="en-US"/>
          </a:p>
        </p:txBody>
      </p:sp>
    </p:spTree>
    <p:extLst>
      <p:ext uri="{BB962C8B-B14F-4D97-AF65-F5344CB8AC3E}">
        <p14:creationId xmlns:p14="http://schemas.microsoft.com/office/powerpoint/2010/main" val="124856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A37E536-2231-4D3D-98F9-FAE61D65425A}" type="slidenum">
              <a:rPr lang="en-US" altLang="en-US"/>
              <a:pPr/>
              <a:t>‹#›</a:t>
            </a:fld>
            <a:endParaRPr lang="en-US" altLang="en-US"/>
          </a:p>
        </p:txBody>
      </p:sp>
    </p:spTree>
    <p:extLst>
      <p:ext uri="{BB962C8B-B14F-4D97-AF65-F5344CB8AC3E}">
        <p14:creationId xmlns:p14="http://schemas.microsoft.com/office/powerpoint/2010/main" val="89481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31E854B-9963-4858-9735-55EE5F9D6CB2}" type="slidenum">
              <a:rPr lang="en-US" altLang="en-US"/>
              <a:pPr/>
              <a:t>‹#›</a:t>
            </a:fld>
            <a:endParaRPr lang="en-US" altLang="en-US"/>
          </a:p>
        </p:txBody>
      </p:sp>
    </p:spTree>
    <p:extLst>
      <p:ext uri="{BB962C8B-B14F-4D97-AF65-F5344CB8AC3E}">
        <p14:creationId xmlns:p14="http://schemas.microsoft.com/office/powerpoint/2010/main" val="2460563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emf"/><Relationship Id="rId2" Type="http://schemas.openxmlformats.org/officeDocument/2006/relationships/slideLayout" Target="../slideLayouts/slideLayout13.xml"/><Relationship Id="rId16"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image" Target="../media/image4.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emf"/><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image" Target="../media/image4.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3.emf"/><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98438"/>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Test</a:t>
            </a:r>
          </a:p>
        </p:txBody>
      </p:sp>
      <p:sp>
        <p:nvSpPr>
          <p:cNvPr id="1027" name="Rectangle 3"/>
          <p:cNvSpPr>
            <a:spLocks noGrp="1" noChangeArrowheads="1"/>
          </p:cNvSpPr>
          <p:nvPr>
            <p:ph type="body" idx="1"/>
          </p:nvPr>
        </p:nvSpPr>
        <p:spPr bwMode="auto">
          <a:xfrm>
            <a:off x="457200" y="17224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atin typeface="Frutiger Linotype" pitchFamily="34" charset="0"/>
              </a:defRPr>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AE7E5582-B64D-4AD1-B3C1-ACF5A6EB964D}" type="slidenum">
              <a:rPr lang="en-US" altLang="en-US"/>
              <a:pPr/>
              <a:t>‹#›</a:t>
            </a:fld>
            <a:endParaRPr lang="en-US" altLang="en-US"/>
          </a:p>
        </p:txBody>
      </p:sp>
      <p:pic>
        <p:nvPicPr>
          <p:cNvPr id="1037" name="Picture 13" descr="aos swoosh"/>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762000"/>
            <a:ext cx="9144000" cy="114776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aos 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6324600"/>
            <a:ext cx="1311275" cy="3667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Frutiger LT 55 Roman" pitchFamily="34" charset="0"/>
        </a:defRPr>
      </a:lvl2pPr>
      <a:lvl3pPr algn="ctr" rtl="0" eaLnBrk="1" fontAlgn="base" hangingPunct="1">
        <a:spcBef>
          <a:spcPct val="0"/>
        </a:spcBef>
        <a:spcAft>
          <a:spcPct val="0"/>
        </a:spcAft>
        <a:defRPr sz="3200" b="1">
          <a:solidFill>
            <a:schemeClr val="tx2"/>
          </a:solidFill>
          <a:latin typeface="Frutiger LT 55 Roman" pitchFamily="34" charset="0"/>
        </a:defRPr>
      </a:lvl3pPr>
      <a:lvl4pPr algn="ctr" rtl="0" eaLnBrk="1" fontAlgn="base" hangingPunct="1">
        <a:spcBef>
          <a:spcPct val="0"/>
        </a:spcBef>
        <a:spcAft>
          <a:spcPct val="0"/>
        </a:spcAft>
        <a:defRPr sz="3200" b="1">
          <a:solidFill>
            <a:schemeClr val="tx2"/>
          </a:solidFill>
          <a:latin typeface="Frutiger LT 55 Roman" pitchFamily="34" charset="0"/>
        </a:defRPr>
      </a:lvl4pPr>
      <a:lvl5pPr algn="ctr" rtl="0" eaLnBrk="1" fontAlgn="base" hangingPunct="1">
        <a:spcBef>
          <a:spcPct val="0"/>
        </a:spcBef>
        <a:spcAft>
          <a:spcPct val="0"/>
        </a:spcAft>
        <a:defRPr sz="3200" b="1">
          <a:solidFill>
            <a:schemeClr val="tx2"/>
          </a:solidFill>
          <a:latin typeface="Frutiger LT 55 Roman" pitchFamily="34" charset="0"/>
        </a:defRPr>
      </a:lvl5pPr>
      <a:lvl6pPr marL="457200" algn="ctr" rtl="0" eaLnBrk="1" fontAlgn="base" hangingPunct="1">
        <a:spcBef>
          <a:spcPct val="0"/>
        </a:spcBef>
        <a:spcAft>
          <a:spcPct val="0"/>
        </a:spcAft>
        <a:defRPr sz="3200" b="1">
          <a:solidFill>
            <a:schemeClr val="tx2"/>
          </a:solidFill>
          <a:latin typeface="Frutiger LT 55 Roman" pitchFamily="34" charset="0"/>
        </a:defRPr>
      </a:lvl6pPr>
      <a:lvl7pPr marL="914400" algn="ctr" rtl="0" eaLnBrk="1" fontAlgn="base" hangingPunct="1">
        <a:spcBef>
          <a:spcPct val="0"/>
        </a:spcBef>
        <a:spcAft>
          <a:spcPct val="0"/>
        </a:spcAft>
        <a:defRPr sz="3200" b="1">
          <a:solidFill>
            <a:schemeClr val="tx2"/>
          </a:solidFill>
          <a:latin typeface="Frutiger LT 55 Roman" pitchFamily="34" charset="0"/>
        </a:defRPr>
      </a:lvl7pPr>
      <a:lvl8pPr marL="1371600" algn="ctr" rtl="0" eaLnBrk="1" fontAlgn="base" hangingPunct="1">
        <a:spcBef>
          <a:spcPct val="0"/>
        </a:spcBef>
        <a:spcAft>
          <a:spcPct val="0"/>
        </a:spcAft>
        <a:defRPr sz="3200" b="1">
          <a:solidFill>
            <a:schemeClr val="tx2"/>
          </a:solidFill>
          <a:latin typeface="Frutiger LT 55 Roman" pitchFamily="34" charset="0"/>
        </a:defRPr>
      </a:lvl8pPr>
      <a:lvl9pPr marL="1828800" algn="ctr" rtl="0" eaLnBrk="1" fontAlgn="base" hangingPunct="1">
        <a:spcBef>
          <a:spcPct val="0"/>
        </a:spcBef>
        <a:spcAft>
          <a:spcPct val="0"/>
        </a:spcAft>
        <a:defRPr sz="3200" b="1">
          <a:solidFill>
            <a:schemeClr val="tx2"/>
          </a:solidFill>
          <a:latin typeface="Frutiger LT 55 Roman" pitchFamily="34" charset="0"/>
        </a:defRPr>
      </a:lvl9pPr>
    </p:titleStyle>
    <p:bodyStyle>
      <a:lvl1pPr marL="342900" indent="-342900" algn="l" rtl="0" eaLnBrk="1" fontAlgn="base" hangingPunct="1">
        <a:spcBef>
          <a:spcPct val="20000"/>
        </a:spcBef>
        <a:spcAft>
          <a:spcPct val="0"/>
        </a:spcAft>
        <a:buBlip>
          <a:blip r:embed="rId15"/>
        </a:buBlip>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00853F"/>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Blip>
          <a:blip r:embed="rId16"/>
        </a:buBlip>
        <a:defRPr sz="2400">
          <a:solidFill>
            <a:schemeClr val="tx1"/>
          </a:solidFill>
          <a:latin typeface="+mn-lt"/>
        </a:defRPr>
      </a:lvl3pPr>
      <a:lvl4pPr marL="1600200" indent="-228600" algn="l" rtl="0" eaLnBrk="1" fontAlgn="base" hangingPunct="1">
        <a:spcBef>
          <a:spcPct val="20000"/>
        </a:spcBef>
        <a:spcAft>
          <a:spcPct val="0"/>
        </a:spcAft>
        <a:buClr>
          <a:srgbClr val="00853F"/>
        </a:buClr>
        <a:buChar char="–"/>
        <a:defRPr sz="2000">
          <a:solidFill>
            <a:schemeClr val="tx1"/>
          </a:solidFill>
          <a:latin typeface="+mn-lt"/>
        </a:defRPr>
      </a:lvl4pPr>
      <a:lvl5pPr marL="2057400" indent="-228600" algn="l" rtl="0" eaLnBrk="1" fontAlgn="base" hangingPunct="1">
        <a:spcBef>
          <a:spcPct val="20000"/>
        </a:spcBef>
        <a:spcAft>
          <a:spcPct val="0"/>
        </a:spcAft>
        <a:buClr>
          <a:srgbClr val="00853F"/>
        </a:buClr>
        <a:buChar char="»"/>
        <a:defRPr sz="2000">
          <a:solidFill>
            <a:schemeClr val="tx1"/>
          </a:solidFill>
          <a:latin typeface="+mn-lt"/>
        </a:defRPr>
      </a:lvl5pPr>
      <a:lvl6pPr marL="2514600" indent="-228600" algn="l" rtl="0" eaLnBrk="1" fontAlgn="base" hangingPunct="1">
        <a:spcBef>
          <a:spcPct val="20000"/>
        </a:spcBef>
        <a:spcAft>
          <a:spcPct val="0"/>
        </a:spcAft>
        <a:buClr>
          <a:srgbClr val="00853F"/>
        </a:buClr>
        <a:buChar char="»"/>
        <a:defRPr sz="2000">
          <a:solidFill>
            <a:schemeClr val="tx1"/>
          </a:solidFill>
          <a:latin typeface="+mn-lt"/>
        </a:defRPr>
      </a:lvl6pPr>
      <a:lvl7pPr marL="2971800" indent="-228600" algn="l" rtl="0" eaLnBrk="1" fontAlgn="base" hangingPunct="1">
        <a:spcBef>
          <a:spcPct val="20000"/>
        </a:spcBef>
        <a:spcAft>
          <a:spcPct val="0"/>
        </a:spcAft>
        <a:buClr>
          <a:srgbClr val="00853F"/>
        </a:buClr>
        <a:buChar char="»"/>
        <a:defRPr sz="2000">
          <a:solidFill>
            <a:schemeClr val="tx1"/>
          </a:solidFill>
          <a:latin typeface="+mn-lt"/>
        </a:defRPr>
      </a:lvl7pPr>
      <a:lvl8pPr marL="3429000" indent="-228600" algn="l" rtl="0" eaLnBrk="1" fontAlgn="base" hangingPunct="1">
        <a:spcBef>
          <a:spcPct val="20000"/>
        </a:spcBef>
        <a:spcAft>
          <a:spcPct val="0"/>
        </a:spcAft>
        <a:buClr>
          <a:srgbClr val="00853F"/>
        </a:buClr>
        <a:buChar char="»"/>
        <a:defRPr sz="2000">
          <a:solidFill>
            <a:schemeClr val="tx1"/>
          </a:solidFill>
          <a:latin typeface="+mn-lt"/>
        </a:defRPr>
      </a:lvl8pPr>
      <a:lvl9pPr marL="3886200" indent="-228600" algn="l" rtl="0" eaLnBrk="1" fontAlgn="base" hangingPunct="1">
        <a:spcBef>
          <a:spcPct val="20000"/>
        </a:spcBef>
        <a:spcAft>
          <a:spcPct val="0"/>
        </a:spcAft>
        <a:buClr>
          <a:srgbClr val="00853F"/>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98438"/>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Test</a:t>
            </a:r>
          </a:p>
        </p:txBody>
      </p:sp>
      <p:sp>
        <p:nvSpPr>
          <p:cNvPr id="1027" name="Rectangle 3"/>
          <p:cNvSpPr>
            <a:spLocks noGrp="1" noChangeArrowheads="1"/>
          </p:cNvSpPr>
          <p:nvPr>
            <p:ph type="body" idx="1"/>
          </p:nvPr>
        </p:nvSpPr>
        <p:spPr bwMode="auto">
          <a:xfrm>
            <a:off x="457200" y="17224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1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spcBef>
                <a:spcPct val="0"/>
              </a:spcBef>
              <a:defRPr/>
            </a:pPr>
            <a:fld id="{B39DC8BA-5B0C-48AE-BB38-2CD18557766A}" type="datetime4">
              <a:rPr lang="en-US">
                <a:solidFill>
                  <a:srgbClr val="000000"/>
                </a:solidFill>
              </a:rPr>
              <a:pPr>
                <a:spcBef>
                  <a:spcPct val="0"/>
                </a:spcBef>
                <a:defRPr/>
              </a:pPr>
              <a:t>September 28, 2018</a:t>
            </a:fld>
            <a:endParaRPr lang="en-US">
              <a:solidFill>
                <a:srgbClr val="000000"/>
              </a:solidFill>
            </a:endParaRPr>
          </a:p>
        </p:txBody>
      </p:sp>
      <p:sp>
        <p:nvSpPr>
          <p:cNvPr id="261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Frutiger Linotype" pitchFamily="34" charset="0"/>
              </a:defRPr>
            </a:lvl1pPr>
          </a:lstStyle>
          <a:p>
            <a:pPr algn="ctr">
              <a:spcBef>
                <a:spcPct val="0"/>
              </a:spcBef>
              <a:defRPr/>
            </a:pPr>
            <a:endParaRPr lang="en-US">
              <a:solidFill>
                <a:srgbClr val="000000"/>
              </a:solidFill>
            </a:endParaRPr>
          </a:p>
        </p:txBody>
      </p:sp>
      <p:sp>
        <p:nvSpPr>
          <p:cNvPr id="261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spcBef>
                <a:spcPct val="0"/>
              </a:spcBef>
              <a:defRPr/>
            </a:pPr>
            <a:fld id="{FFC285CF-94DD-48FC-894E-73ACEFE0C376}" type="slidenum">
              <a:rPr lang="en-US">
                <a:solidFill>
                  <a:srgbClr val="000000"/>
                </a:solidFill>
              </a:rPr>
              <a:pPr>
                <a:spcBef>
                  <a:spcPct val="0"/>
                </a:spcBef>
                <a:defRPr/>
              </a:pPr>
              <a:t>‹#›</a:t>
            </a:fld>
            <a:endParaRPr lang="en-US">
              <a:solidFill>
                <a:srgbClr val="000000"/>
              </a:solidFill>
            </a:endParaRPr>
          </a:p>
        </p:txBody>
      </p:sp>
      <p:pic>
        <p:nvPicPr>
          <p:cNvPr id="1031" name="Picture 7" descr="aos swoosh"/>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762000"/>
            <a:ext cx="91440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aos logo small"/>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57200" y="6324600"/>
            <a:ext cx="1311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387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98" r:id="rId13"/>
    <p:sldLayoutId id="2147483699" r:id="rId14"/>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Frutiger LT 55 Roman" pitchFamily="34" charset="0"/>
        </a:defRPr>
      </a:lvl2pPr>
      <a:lvl3pPr algn="ctr" rtl="0" eaLnBrk="0" fontAlgn="base" hangingPunct="0">
        <a:spcBef>
          <a:spcPct val="0"/>
        </a:spcBef>
        <a:spcAft>
          <a:spcPct val="0"/>
        </a:spcAft>
        <a:defRPr sz="3200" b="1">
          <a:solidFill>
            <a:schemeClr val="tx2"/>
          </a:solidFill>
          <a:latin typeface="Frutiger LT 55 Roman" pitchFamily="34" charset="0"/>
        </a:defRPr>
      </a:lvl3pPr>
      <a:lvl4pPr algn="ctr" rtl="0" eaLnBrk="0" fontAlgn="base" hangingPunct="0">
        <a:spcBef>
          <a:spcPct val="0"/>
        </a:spcBef>
        <a:spcAft>
          <a:spcPct val="0"/>
        </a:spcAft>
        <a:defRPr sz="3200" b="1">
          <a:solidFill>
            <a:schemeClr val="tx2"/>
          </a:solidFill>
          <a:latin typeface="Frutiger LT 55 Roman" pitchFamily="34" charset="0"/>
        </a:defRPr>
      </a:lvl4pPr>
      <a:lvl5pPr algn="ctr" rtl="0" eaLnBrk="0" fontAlgn="base" hangingPunct="0">
        <a:spcBef>
          <a:spcPct val="0"/>
        </a:spcBef>
        <a:spcAft>
          <a:spcPct val="0"/>
        </a:spcAft>
        <a:defRPr sz="3200" b="1">
          <a:solidFill>
            <a:schemeClr val="tx2"/>
          </a:solidFill>
          <a:latin typeface="Frutiger LT 55 Roman" pitchFamily="34" charset="0"/>
        </a:defRPr>
      </a:lvl5pPr>
      <a:lvl6pPr marL="457200" algn="ctr" rtl="0" fontAlgn="base">
        <a:spcBef>
          <a:spcPct val="0"/>
        </a:spcBef>
        <a:spcAft>
          <a:spcPct val="0"/>
        </a:spcAft>
        <a:defRPr sz="3200" b="1">
          <a:solidFill>
            <a:schemeClr val="tx2"/>
          </a:solidFill>
          <a:latin typeface="Frutiger LT 55 Roman" pitchFamily="34" charset="0"/>
        </a:defRPr>
      </a:lvl6pPr>
      <a:lvl7pPr marL="914400" algn="ctr" rtl="0" fontAlgn="base">
        <a:spcBef>
          <a:spcPct val="0"/>
        </a:spcBef>
        <a:spcAft>
          <a:spcPct val="0"/>
        </a:spcAft>
        <a:defRPr sz="3200" b="1">
          <a:solidFill>
            <a:schemeClr val="tx2"/>
          </a:solidFill>
          <a:latin typeface="Frutiger LT 55 Roman" pitchFamily="34" charset="0"/>
        </a:defRPr>
      </a:lvl7pPr>
      <a:lvl8pPr marL="1371600" algn="ctr" rtl="0" fontAlgn="base">
        <a:spcBef>
          <a:spcPct val="0"/>
        </a:spcBef>
        <a:spcAft>
          <a:spcPct val="0"/>
        </a:spcAft>
        <a:defRPr sz="3200" b="1">
          <a:solidFill>
            <a:schemeClr val="tx2"/>
          </a:solidFill>
          <a:latin typeface="Frutiger LT 55 Roman" pitchFamily="34" charset="0"/>
        </a:defRPr>
      </a:lvl8pPr>
      <a:lvl9pPr marL="1828800" algn="ctr" rtl="0" fontAlgn="base">
        <a:spcBef>
          <a:spcPct val="0"/>
        </a:spcBef>
        <a:spcAft>
          <a:spcPct val="0"/>
        </a:spcAft>
        <a:defRPr sz="3200" b="1">
          <a:solidFill>
            <a:schemeClr val="tx2"/>
          </a:solidFill>
          <a:latin typeface="Frutiger LT 55 Roman" pitchFamily="34" charset="0"/>
        </a:defRPr>
      </a:lvl9pPr>
    </p:titleStyle>
    <p:bodyStyle>
      <a:lvl1pPr marL="342900" indent="-342900" algn="l" rtl="0" eaLnBrk="0" fontAlgn="base" hangingPunct="0">
        <a:spcBef>
          <a:spcPct val="20000"/>
        </a:spcBef>
        <a:spcAft>
          <a:spcPct val="0"/>
        </a:spcAft>
        <a:buBlip>
          <a:blip r:embed="rId18"/>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853F"/>
        </a:buClr>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Blip>
          <a:blip r:embed="rId19"/>
        </a:buBlip>
        <a:defRPr sz="2400">
          <a:solidFill>
            <a:schemeClr val="tx1"/>
          </a:solidFill>
          <a:latin typeface="+mn-lt"/>
        </a:defRPr>
      </a:lvl3pPr>
      <a:lvl4pPr marL="1600200" indent="-228600" algn="l" rtl="0" eaLnBrk="0" fontAlgn="base" hangingPunct="0">
        <a:spcBef>
          <a:spcPct val="20000"/>
        </a:spcBef>
        <a:spcAft>
          <a:spcPct val="0"/>
        </a:spcAft>
        <a:buClr>
          <a:srgbClr val="00853F"/>
        </a:buClr>
        <a:buChar char="–"/>
        <a:defRPr sz="2000">
          <a:solidFill>
            <a:schemeClr val="tx1"/>
          </a:solidFill>
          <a:latin typeface="+mn-lt"/>
        </a:defRPr>
      </a:lvl4pPr>
      <a:lvl5pPr marL="2057400" indent="-228600" algn="l" rtl="0" eaLnBrk="0" fontAlgn="base" hangingPunct="0">
        <a:spcBef>
          <a:spcPct val="20000"/>
        </a:spcBef>
        <a:spcAft>
          <a:spcPct val="0"/>
        </a:spcAft>
        <a:buClr>
          <a:srgbClr val="00853F"/>
        </a:buClr>
        <a:buChar char="»"/>
        <a:defRPr sz="2000">
          <a:solidFill>
            <a:schemeClr val="tx1"/>
          </a:solidFill>
          <a:latin typeface="+mn-lt"/>
        </a:defRPr>
      </a:lvl5pPr>
      <a:lvl6pPr marL="2514600" indent="-228600" algn="l" rtl="0" fontAlgn="base">
        <a:spcBef>
          <a:spcPct val="20000"/>
        </a:spcBef>
        <a:spcAft>
          <a:spcPct val="0"/>
        </a:spcAft>
        <a:buClr>
          <a:srgbClr val="00853F"/>
        </a:buClr>
        <a:buChar char="»"/>
        <a:defRPr sz="2000">
          <a:solidFill>
            <a:schemeClr val="tx1"/>
          </a:solidFill>
          <a:latin typeface="+mn-lt"/>
        </a:defRPr>
      </a:lvl6pPr>
      <a:lvl7pPr marL="2971800" indent="-228600" algn="l" rtl="0" fontAlgn="base">
        <a:spcBef>
          <a:spcPct val="20000"/>
        </a:spcBef>
        <a:spcAft>
          <a:spcPct val="0"/>
        </a:spcAft>
        <a:buClr>
          <a:srgbClr val="00853F"/>
        </a:buClr>
        <a:buChar char="»"/>
        <a:defRPr sz="2000">
          <a:solidFill>
            <a:schemeClr val="tx1"/>
          </a:solidFill>
          <a:latin typeface="+mn-lt"/>
        </a:defRPr>
      </a:lvl7pPr>
      <a:lvl8pPr marL="3429000" indent="-228600" algn="l" rtl="0" fontAlgn="base">
        <a:spcBef>
          <a:spcPct val="20000"/>
        </a:spcBef>
        <a:spcAft>
          <a:spcPct val="0"/>
        </a:spcAft>
        <a:buClr>
          <a:srgbClr val="00853F"/>
        </a:buClr>
        <a:buChar char="»"/>
        <a:defRPr sz="2000">
          <a:solidFill>
            <a:schemeClr val="tx1"/>
          </a:solidFill>
          <a:latin typeface="+mn-lt"/>
        </a:defRPr>
      </a:lvl8pPr>
      <a:lvl9pPr marL="3886200" indent="-228600" algn="l" rtl="0" fontAlgn="base">
        <a:spcBef>
          <a:spcPct val="20000"/>
        </a:spcBef>
        <a:spcAft>
          <a:spcPct val="0"/>
        </a:spcAft>
        <a:buClr>
          <a:srgbClr val="00853F"/>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98438"/>
            <a:ext cx="82296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Test</a:t>
            </a:r>
          </a:p>
        </p:txBody>
      </p:sp>
      <p:sp>
        <p:nvSpPr>
          <p:cNvPr id="1027" name="Rectangle 3"/>
          <p:cNvSpPr>
            <a:spLocks noGrp="1" noChangeArrowheads="1"/>
          </p:cNvSpPr>
          <p:nvPr>
            <p:ph type="body" idx="1"/>
          </p:nvPr>
        </p:nvSpPr>
        <p:spPr bwMode="auto">
          <a:xfrm>
            <a:off x="457200" y="1722438"/>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US" dirty="0">
              <a:solidFill>
                <a:srgbClr val="000000"/>
              </a:solidFill>
              <a:latin typeface="Frutiger LT 55 Roman"/>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Frutiger Linotype" pitchFamily="34" charset="0"/>
              </a:defRPr>
            </a:lvl1pPr>
          </a:lstStyle>
          <a:p>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FDF54D30-AEA8-4C47-90F4-A4075576F8CB}" type="slidenum">
              <a:rPr lang="en-US">
                <a:solidFill>
                  <a:srgbClr val="000000"/>
                </a:solidFill>
                <a:latin typeface="Frutiger LT 55 Roman"/>
              </a:rPr>
              <a:pPr/>
              <a:t>‹#›</a:t>
            </a:fld>
            <a:endParaRPr lang="en-US" dirty="0">
              <a:solidFill>
                <a:srgbClr val="000000"/>
              </a:solidFill>
              <a:latin typeface="Frutiger LT 55 Roman"/>
            </a:endParaRPr>
          </a:p>
        </p:txBody>
      </p:sp>
      <p:pic>
        <p:nvPicPr>
          <p:cNvPr id="1037" name="Picture 13" descr="aos swoosh"/>
          <p:cNvPicPr>
            <a:picLocks noChangeAspect="1" noChangeArrowheads="1"/>
          </p:cNvPicPr>
          <p:nvPr/>
        </p:nvPicPr>
        <p:blipFill>
          <a:blip r:embed="rId13" cstate="print"/>
          <a:srcRect/>
          <a:stretch>
            <a:fillRect/>
          </a:stretch>
        </p:blipFill>
        <p:spPr bwMode="auto">
          <a:xfrm>
            <a:off x="0" y="762000"/>
            <a:ext cx="9144000" cy="1147763"/>
          </a:xfrm>
          <a:prstGeom prst="rect">
            <a:avLst/>
          </a:prstGeom>
          <a:noFill/>
        </p:spPr>
      </p:pic>
      <p:pic>
        <p:nvPicPr>
          <p:cNvPr id="1041" name="Picture 17" descr="aos logo small"/>
          <p:cNvPicPr>
            <a:picLocks noChangeAspect="1" noChangeArrowheads="1"/>
          </p:cNvPicPr>
          <p:nvPr/>
        </p:nvPicPr>
        <p:blipFill>
          <a:blip r:embed="rId14" cstate="print"/>
          <a:srcRect/>
          <a:stretch>
            <a:fillRect/>
          </a:stretch>
        </p:blipFill>
        <p:spPr bwMode="auto">
          <a:xfrm>
            <a:off x="457200" y="6324600"/>
            <a:ext cx="1311275" cy="366713"/>
          </a:xfrm>
          <a:prstGeom prst="rect">
            <a:avLst/>
          </a:prstGeom>
          <a:noFill/>
        </p:spPr>
      </p:pic>
    </p:spTree>
    <p:extLst>
      <p:ext uri="{BB962C8B-B14F-4D97-AF65-F5344CB8AC3E}">
        <p14:creationId xmlns:p14="http://schemas.microsoft.com/office/powerpoint/2010/main" val="18241705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Frutiger LT 55 Roman" pitchFamily="34" charset="0"/>
        </a:defRPr>
      </a:lvl2pPr>
      <a:lvl3pPr algn="ctr" rtl="0" eaLnBrk="1" fontAlgn="base" hangingPunct="1">
        <a:spcBef>
          <a:spcPct val="0"/>
        </a:spcBef>
        <a:spcAft>
          <a:spcPct val="0"/>
        </a:spcAft>
        <a:defRPr sz="3200" b="1">
          <a:solidFill>
            <a:schemeClr val="tx2"/>
          </a:solidFill>
          <a:latin typeface="Frutiger LT 55 Roman" pitchFamily="34" charset="0"/>
        </a:defRPr>
      </a:lvl3pPr>
      <a:lvl4pPr algn="ctr" rtl="0" eaLnBrk="1" fontAlgn="base" hangingPunct="1">
        <a:spcBef>
          <a:spcPct val="0"/>
        </a:spcBef>
        <a:spcAft>
          <a:spcPct val="0"/>
        </a:spcAft>
        <a:defRPr sz="3200" b="1">
          <a:solidFill>
            <a:schemeClr val="tx2"/>
          </a:solidFill>
          <a:latin typeface="Frutiger LT 55 Roman" pitchFamily="34" charset="0"/>
        </a:defRPr>
      </a:lvl4pPr>
      <a:lvl5pPr algn="ctr" rtl="0" eaLnBrk="1" fontAlgn="base" hangingPunct="1">
        <a:spcBef>
          <a:spcPct val="0"/>
        </a:spcBef>
        <a:spcAft>
          <a:spcPct val="0"/>
        </a:spcAft>
        <a:defRPr sz="3200" b="1">
          <a:solidFill>
            <a:schemeClr val="tx2"/>
          </a:solidFill>
          <a:latin typeface="Frutiger LT 55 Roman" pitchFamily="34" charset="0"/>
        </a:defRPr>
      </a:lvl5pPr>
      <a:lvl6pPr marL="457200" algn="ctr" rtl="0" eaLnBrk="1" fontAlgn="base" hangingPunct="1">
        <a:spcBef>
          <a:spcPct val="0"/>
        </a:spcBef>
        <a:spcAft>
          <a:spcPct val="0"/>
        </a:spcAft>
        <a:defRPr sz="3200" b="1">
          <a:solidFill>
            <a:schemeClr val="tx2"/>
          </a:solidFill>
          <a:latin typeface="Frutiger LT 55 Roman" pitchFamily="34" charset="0"/>
        </a:defRPr>
      </a:lvl6pPr>
      <a:lvl7pPr marL="914400" algn="ctr" rtl="0" eaLnBrk="1" fontAlgn="base" hangingPunct="1">
        <a:spcBef>
          <a:spcPct val="0"/>
        </a:spcBef>
        <a:spcAft>
          <a:spcPct val="0"/>
        </a:spcAft>
        <a:defRPr sz="3200" b="1">
          <a:solidFill>
            <a:schemeClr val="tx2"/>
          </a:solidFill>
          <a:latin typeface="Frutiger LT 55 Roman" pitchFamily="34" charset="0"/>
        </a:defRPr>
      </a:lvl7pPr>
      <a:lvl8pPr marL="1371600" algn="ctr" rtl="0" eaLnBrk="1" fontAlgn="base" hangingPunct="1">
        <a:spcBef>
          <a:spcPct val="0"/>
        </a:spcBef>
        <a:spcAft>
          <a:spcPct val="0"/>
        </a:spcAft>
        <a:defRPr sz="3200" b="1">
          <a:solidFill>
            <a:schemeClr val="tx2"/>
          </a:solidFill>
          <a:latin typeface="Frutiger LT 55 Roman" pitchFamily="34" charset="0"/>
        </a:defRPr>
      </a:lvl8pPr>
      <a:lvl9pPr marL="1828800" algn="ctr" rtl="0" eaLnBrk="1" fontAlgn="base" hangingPunct="1">
        <a:spcBef>
          <a:spcPct val="0"/>
        </a:spcBef>
        <a:spcAft>
          <a:spcPct val="0"/>
        </a:spcAft>
        <a:defRPr sz="3200" b="1">
          <a:solidFill>
            <a:schemeClr val="tx2"/>
          </a:solidFill>
          <a:latin typeface="Frutiger LT 55 Roman" pitchFamily="34" charset="0"/>
        </a:defRPr>
      </a:lvl9pPr>
    </p:titleStyle>
    <p:bodyStyle>
      <a:lvl1pPr marL="342900" indent="-342900" algn="l" rtl="0" eaLnBrk="1" fontAlgn="base" hangingPunct="1">
        <a:spcBef>
          <a:spcPct val="20000"/>
        </a:spcBef>
        <a:spcAft>
          <a:spcPct val="0"/>
        </a:spcAft>
        <a:buBlip>
          <a:blip r:embed="rId15"/>
        </a:buBlip>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00853F"/>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Blip>
          <a:blip r:embed="rId16"/>
        </a:buBlip>
        <a:defRPr sz="2400">
          <a:solidFill>
            <a:schemeClr val="tx1"/>
          </a:solidFill>
          <a:latin typeface="+mn-lt"/>
        </a:defRPr>
      </a:lvl3pPr>
      <a:lvl4pPr marL="1600200" indent="-228600" algn="l" rtl="0" eaLnBrk="1" fontAlgn="base" hangingPunct="1">
        <a:spcBef>
          <a:spcPct val="20000"/>
        </a:spcBef>
        <a:spcAft>
          <a:spcPct val="0"/>
        </a:spcAft>
        <a:buClr>
          <a:srgbClr val="00853F"/>
        </a:buClr>
        <a:buChar char="–"/>
        <a:defRPr sz="2000">
          <a:solidFill>
            <a:schemeClr val="tx1"/>
          </a:solidFill>
          <a:latin typeface="+mn-lt"/>
        </a:defRPr>
      </a:lvl4pPr>
      <a:lvl5pPr marL="2057400" indent="-228600" algn="l" rtl="0" eaLnBrk="1" fontAlgn="base" hangingPunct="1">
        <a:spcBef>
          <a:spcPct val="20000"/>
        </a:spcBef>
        <a:spcAft>
          <a:spcPct val="0"/>
        </a:spcAft>
        <a:buClr>
          <a:srgbClr val="00853F"/>
        </a:buClr>
        <a:buChar char="»"/>
        <a:defRPr sz="2000">
          <a:solidFill>
            <a:schemeClr val="tx1"/>
          </a:solidFill>
          <a:latin typeface="+mn-lt"/>
        </a:defRPr>
      </a:lvl5pPr>
      <a:lvl6pPr marL="2514600" indent="-228600" algn="l" rtl="0" eaLnBrk="1" fontAlgn="base" hangingPunct="1">
        <a:spcBef>
          <a:spcPct val="20000"/>
        </a:spcBef>
        <a:spcAft>
          <a:spcPct val="0"/>
        </a:spcAft>
        <a:buClr>
          <a:srgbClr val="00853F"/>
        </a:buClr>
        <a:buChar char="»"/>
        <a:defRPr sz="2000">
          <a:solidFill>
            <a:schemeClr val="tx1"/>
          </a:solidFill>
          <a:latin typeface="+mn-lt"/>
        </a:defRPr>
      </a:lvl6pPr>
      <a:lvl7pPr marL="2971800" indent="-228600" algn="l" rtl="0" eaLnBrk="1" fontAlgn="base" hangingPunct="1">
        <a:spcBef>
          <a:spcPct val="20000"/>
        </a:spcBef>
        <a:spcAft>
          <a:spcPct val="0"/>
        </a:spcAft>
        <a:buClr>
          <a:srgbClr val="00853F"/>
        </a:buClr>
        <a:buChar char="»"/>
        <a:defRPr sz="2000">
          <a:solidFill>
            <a:schemeClr val="tx1"/>
          </a:solidFill>
          <a:latin typeface="+mn-lt"/>
        </a:defRPr>
      </a:lvl7pPr>
      <a:lvl8pPr marL="3429000" indent="-228600" algn="l" rtl="0" eaLnBrk="1" fontAlgn="base" hangingPunct="1">
        <a:spcBef>
          <a:spcPct val="20000"/>
        </a:spcBef>
        <a:spcAft>
          <a:spcPct val="0"/>
        </a:spcAft>
        <a:buClr>
          <a:srgbClr val="00853F"/>
        </a:buClr>
        <a:buChar char="»"/>
        <a:defRPr sz="2000">
          <a:solidFill>
            <a:schemeClr val="tx1"/>
          </a:solidFill>
          <a:latin typeface="+mn-lt"/>
        </a:defRPr>
      </a:lvl8pPr>
      <a:lvl9pPr marL="3886200" indent="-228600" algn="l" rtl="0" eaLnBrk="1" fontAlgn="base" hangingPunct="1">
        <a:spcBef>
          <a:spcPct val="20000"/>
        </a:spcBef>
        <a:spcAft>
          <a:spcPct val="0"/>
        </a:spcAft>
        <a:buClr>
          <a:srgbClr val="00853F"/>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Layout" Target="../slideLayouts/slideLayout24.xml"/><Relationship Id="rId1" Type="http://schemas.openxmlformats.org/officeDocument/2006/relationships/tags" Target="../tags/tag9.xml"/><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Layout" Target="../slideLayouts/slideLayout24.xml"/><Relationship Id="rId1" Type="http://schemas.openxmlformats.org/officeDocument/2006/relationships/tags" Target="../tags/tag10.xml"/><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24.xml"/><Relationship Id="rId1" Type="http://schemas.openxmlformats.org/officeDocument/2006/relationships/tags" Target="../tags/tag11.xml"/><Relationship Id="rId5" Type="http://schemas.openxmlformats.org/officeDocument/2006/relationships/image" Target="../media/image31.emf"/><Relationship Id="rId4" Type="http://schemas.openxmlformats.org/officeDocument/2006/relationships/image" Target="../media/image30.emf"/></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Layout" Target="../slideLayouts/slideLayout24.xml"/><Relationship Id="rId1" Type="http://schemas.openxmlformats.org/officeDocument/2006/relationships/tags" Target="../tags/tag12.xml"/><Relationship Id="rId4" Type="http://schemas.openxmlformats.org/officeDocument/2006/relationships/image" Target="../media/image33.emf"/></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4.xml"/><Relationship Id="rId1" Type="http://schemas.openxmlformats.org/officeDocument/2006/relationships/tags" Target="../tags/tag13.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emf"/><Relationship Id="rId2" Type="http://schemas.openxmlformats.org/officeDocument/2006/relationships/slideLayout" Target="../slideLayouts/slideLayout24.xml"/><Relationship Id="rId1" Type="http://schemas.openxmlformats.org/officeDocument/2006/relationships/tags" Target="../tags/tag14.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slideLayout" Target="../slideLayouts/slideLayout24.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6.xml"/><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4.xml"/><Relationship Id="rId1" Type="http://schemas.openxmlformats.org/officeDocument/2006/relationships/tags" Target="../tags/tag17.xml"/><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slideLayout" Target="../slideLayouts/slideLayout24.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ags" Target="../tags/tag19.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slideLayout" Target="../slideLayouts/slideLayout24.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5.emf"/><Relationship Id="rId2" Type="http://schemas.openxmlformats.org/officeDocument/2006/relationships/slideLayout" Target="../slideLayouts/slideLayout24.xml"/><Relationship Id="rId1" Type="http://schemas.openxmlformats.org/officeDocument/2006/relationships/tags" Target="../tags/tag21.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slides/_rels/slide23.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notesSlide" Target="../notesSlides/notesSlide7.xml"/><Relationship Id="rId7" Type="http://schemas.openxmlformats.org/officeDocument/2006/relationships/image" Target="../media/image57.emf"/><Relationship Id="rId2" Type="http://schemas.openxmlformats.org/officeDocument/2006/relationships/slideLayout" Target="../slideLayouts/slideLayout24.xml"/><Relationship Id="rId1" Type="http://schemas.openxmlformats.org/officeDocument/2006/relationships/tags" Target="../tags/tag22.xml"/><Relationship Id="rId6" Type="http://schemas.openxmlformats.org/officeDocument/2006/relationships/image" Target="../media/image53.emf"/><Relationship Id="rId5" Type="http://schemas.openxmlformats.org/officeDocument/2006/relationships/image" Target="../media/image55.emf"/><Relationship Id="rId4" Type="http://schemas.openxmlformats.org/officeDocument/2006/relationships/image" Target="../media/image56.emf"/></Relationships>
</file>

<file path=ppt/slides/_rels/slide24.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notesSlide" Target="../notesSlides/notesSlide8.xml"/><Relationship Id="rId7" Type="http://schemas.openxmlformats.org/officeDocument/2006/relationships/image" Target="../media/image57.emf"/><Relationship Id="rId2" Type="http://schemas.openxmlformats.org/officeDocument/2006/relationships/slideLayout" Target="../slideLayouts/slideLayout24.xml"/><Relationship Id="rId1" Type="http://schemas.openxmlformats.org/officeDocument/2006/relationships/tags" Target="../tags/tag23.xml"/><Relationship Id="rId6" Type="http://schemas.openxmlformats.org/officeDocument/2006/relationships/image" Target="../media/image53.emf"/><Relationship Id="rId5" Type="http://schemas.openxmlformats.org/officeDocument/2006/relationships/image" Target="../media/image55.emf"/><Relationship Id="rId4" Type="http://schemas.openxmlformats.org/officeDocument/2006/relationships/image" Target="../media/image58.emf"/></Relationships>
</file>

<file path=ppt/slides/_rels/slide2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slideLayout" Target="../slideLayouts/slideLayout24.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slideLayout" Target="../slideLayouts/slideLayout24.xml"/><Relationship Id="rId1" Type="http://schemas.openxmlformats.org/officeDocument/2006/relationships/tags" Target="../tags/tag26.xml"/><Relationship Id="rId4" Type="http://schemas.openxmlformats.org/officeDocument/2006/relationships/image" Target="../media/image61.emf"/></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4.xml"/><Relationship Id="rId1" Type="http://schemas.openxmlformats.org/officeDocument/2006/relationships/tags" Target="../tags/tag27.xml"/><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4.xml"/><Relationship Id="rId1" Type="http://schemas.openxmlformats.org/officeDocument/2006/relationships/tags" Target="../tags/tag28.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slideLayout" Target="../slideLayouts/slideLayout24.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30.xml"/><Relationship Id="rId4" Type="http://schemas.openxmlformats.org/officeDocument/2006/relationships/image" Target="../media/image67.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31.xml"/><Relationship Id="rId5" Type="http://schemas.openxmlformats.org/officeDocument/2006/relationships/image" Target="../media/image69.jpeg"/><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jpeg"/><Relationship Id="rId7" Type="http://schemas.openxmlformats.org/officeDocument/2006/relationships/image" Target="../media/image4.emf"/><Relationship Id="rId2" Type="http://schemas.openxmlformats.org/officeDocument/2006/relationships/image" Target="../media/image13.jpeg"/><Relationship Id="rId1" Type="http://schemas.openxmlformats.org/officeDocument/2006/relationships/slideLayout" Target="../slideLayouts/slideLayout17.xml"/><Relationship Id="rId6" Type="http://schemas.openxmlformats.org/officeDocument/2006/relationships/image" Target="../media/image3.emf"/><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24.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 Id="rId5" Type="http://schemas.openxmlformats.org/officeDocument/2006/relationships/image" Target="../media/image21.jp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24.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24.xml"/><Relationship Id="rId1" Type="http://schemas.openxmlformats.org/officeDocument/2006/relationships/tags" Target="../tags/tag8.xml"/><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3810000"/>
            <a:ext cx="1849505" cy="277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47800" y="3962400"/>
            <a:ext cx="4876800" cy="1908215"/>
          </a:xfrm>
          <a:prstGeom prst="rect">
            <a:avLst/>
          </a:prstGeom>
        </p:spPr>
        <p:txBody>
          <a:bodyPr wrap="square">
            <a:spAutoFit/>
          </a:bodyPr>
          <a:lstStyle/>
          <a:p>
            <a:r>
              <a:rPr lang="en-US" sz="5400" dirty="0"/>
              <a:t>XP </a:t>
            </a:r>
            <a:r>
              <a:rPr lang="en-US" sz="5400" baseline="30000" dirty="0"/>
              <a:t>PLUS</a:t>
            </a:r>
            <a:r>
              <a:rPr lang="en-US" sz="5400" dirty="0"/>
              <a:t> Intro</a:t>
            </a:r>
            <a:br>
              <a:rPr lang="en-US" sz="5400" dirty="0"/>
            </a:br>
            <a:r>
              <a:rPr lang="en-US" sz="3200" dirty="0"/>
              <a:t>High Efficiency Circulating Water Heater</a:t>
            </a:r>
            <a:endParaRPr lang="en-US" sz="5400" dirty="0"/>
          </a:p>
        </p:txBody>
      </p:sp>
    </p:spTree>
    <p:custDataLst>
      <p:tags r:id="rId1"/>
    </p:custDataLst>
    <p:extLst>
      <p:ext uri="{BB962C8B-B14F-4D97-AF65-F5344CB8AC3E}">
        <p14:creationId xmlns:p14="http://schemas.microsoft.com/office/powerpoint/2010/main" val="2877703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858117" y="2217397"/>
            <a:ext cx="3680402" cy="1835665"/>
          </a:xfrm>
          <a:prstGeom prst="rect">
            <a:avLst/>
          </a:prstGeom>
        </p:spPr>
      </p:pic>
      <p:pic>
        <p:nvPicPr>
          <p:cNvPr id="4" name="Picture 3"/>
          <p:cNvPicPr>
            <a:picLocks noChangeAspect="1"/>
          </p:cNvPicPr>
          <p:nvPr/>
        </p:nvPicPr>
        <p:blipFill>
          <a:blip r:embed="rId4"/>
          <a:stretch>
            <a:fillRect/>
          </a:stretch>
        </p:blipFill>
        <p:spPr>
          <a:xfrm>
            <a:off x="86428" y="1491788"/>
            <a:ext cx="4399076" cy="4467927"/>
          </a:xfrm>
          <a:prstGeom prst="rect">
            <a:avLst/>
          </a:prstGeom>
        </p:spPr>
      </p:pic>
      <p:sp>
        <p:nvSpPr>
          <p:cNvPr id="5" name="Title 1"/>
          <p:cNvSpPr txBox="1">
            <a:spLocks/>
          </p:cNvSpPr>
          <p:nvPr/>
        </p:nvSpPr>
        <p:spPr>
          <a:xfrm>
            <a:off x="457200" y="198438"/>
            <a:ext cx="8229600" cy="5635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Frutiger LT 55 Roman" pitchFamily="34" charset="0"/>
              </a:defRPr>
            </a:lvl2pPr>
            <a:lvl3pPr algn="ctr" rtl="0" eaLnBrk="0" fontAlgn="base" hangingPunct="0">
              <a:spcBef>
                <a:spcPct val="0"/>
              </a:spcBef>
              <a:spcAft>
                <a:spcPct val="0"/>
              </a:spcAft>
              <a:defRPr sz="3200" b="1">
                <a:solidFill>
                  <a:schemeClr val="tx2"/>
                </a:solidFill>
                <a:latin typeface="Frutiger LT 55 Roman" pitchFamily="34" charset="0"/>
              </a:defRPr>
            </a:lvl3pPr>
            <a:lvl4pPr algn="ctr" rtl="0" eaLnBrk="0" fontAlgn="base" hangingPunct="0">
              <a:spcBef>
                <a:spcPct val="0"/>
              </a:spcBef>
              <a:spcAft>
                <a:spcPct val="0"/>
              </a:spcAft>
              <a:defRPr sz="3200" b="1">
                <a:solidFill>
                  <a:schemeClr val="tx2"/>
                </a:solidFill>
                <a:latin typeface="Frutiger LT 55 Roman" pitchFamily="34" charset="0"/>
              </a:defRPr>
            </a:lvl4pPr>
            <a:lvl5pPr algn="ctr" rtl="0" eaLnBrk="0" fontAlgn="base" hangingPunct="0">
              <a:spcBef>
                <a:spcPct val="0"/>
              </a:spcBef>
              <a:spcAft>
                <a:spcPct val="0"/>
              </a:spcAft>
              <a:defRPr sz="3200" b="1">
                <a:solidFill>
                  <a:schemeClr val="tx2"/>
                </a:solidFill>
                <a:latin typeface="Frutiger LT 55 Roman" pitchFamily="34" charset="0"/>
              </a:defRPr>
            </a:lvl5pPr>
            <a:lvl6pPr marL="457200" algn="ctr" rtl="0" fontAlgn="base">
              <a:spcBef>
                <a:spcPct val="0"/>
              </a:spcBef>
              <a:spcAft>
                <a:spcPct val="0"/>
              </a:spcAft>
              <a:defRPr sz="3200" b="1">
                <a:solidFill>
                  <a:schemeClr val="tx2"/>
                </a:solidFill>
                <a:latin typeface="Frutiger LT 55 Roman" pitchFamily="34" charset="0"/>
              </a:defRPr>
            </a:lvl6pPr>
            <a:lvl7pPr marL="914400" algn="ctr" rtl="0" fontAlgn="base">
              <a:spcBef>
                <a:spcPct val="0"/>
              </a:spcBef>
              <a:spcAft>
                <a:spcPct val="0"/>
              </a:spcAft>
              <a:defRPr sz="3200" b="1">
                <a:solidFill>
                  <a:schemeClr val="tx2"/>
                </a:solidFill>
                <a:latin typeface="Frutiger LT 55 Roman" pitchFamily="34" charset="0"/>
              </a:defRPr>
            </a:lvl7pPr>
            <a:lvl8pPr marL="1371600" algn="ctr" rtl="0" fontAlgn="base">
              <a:spcBef>
                <a:spcPct val="0"/>
              </a:spcBef>
              <a:spcAft>
                <a:spcPct val="0"/>
              </a:spcAft>
              <a:defRPr sz="3200" b="1">
                <a:solidFill>
                  <a:schemeClr val="tx2"/>
                </a:solidFill>
                <a:latin typeface="Frutiger LT 55 Roman" pitchFamily="34" charset="0"/>
              </a:defRPr>
            </a:lvl8pPr>
            <a:lvl9pPr marL="1828800" algn="ctr" rtl="0" fontAlgn="base">
              <a:spcBef>
                <a:spcPct val="0"/>
              </a:spcBef>
              <a:spcAft>
                <a:spcPct val="0"/>
              </a:spcAft>
              <a:defRPr sz="3200" b="1">
                <a:solidFill>
                  <a:schemeClr val="tx2"/>
                </a:solidFill>
                <a:latin typeface="Frutiger LT 55 Roman" pitchFamily="34" charset="0"/>
              </a:defRPr>
            </a:lvl9pPr>
          </a:lstStyle>
          <a:p>
            <a:r>
              <a:rPr lang="en-US" altLang="en-US" dirty="0"/>
              <a:t>XP </a:t>
            </a:r>
            <a:r>
              <a:rPr lang="en-US" altLang="en-US" baseline="30000" dirty="0"/>
              <a:t>PLUS </a:t>
            </a:r>
            <a:r>
              <a:rPr lang="en-US" altLang="en-US" kern="0" dirty="0"/>
              <a:t>Vent Materials Polypropylene</a:t>
            </a:r>
            <a:endParaRPr lang="en-US" kern="0" dirty="0"/>
          </a:p>
        </p:txBody>
      </p:sp>
    </p:spTree>
    <p:custDataLst>
      <p:tags r:id="rId1"/>
    </p:custDataLst>
    <p:extLst>
      <p:ext uri="{BB962C8B-B14F-4D97-AF65-F5344CB8AC3E}">
        <p14:creationId xmlns:p14="http://schemas.microsoft.com/office/powerpoint/2010/main" val="844396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4244" y="1651297"/>
            <a:ext cx="2861518" cy="4549647"/>
          </a:xfrm>
          <a:prstGeom prst="rect">
            <a:avLst/>
          </a:prstGeom>
        </p:spPr>
      </p:pic>
      <p:pic>
        <p:nvPicPr>
          <p:cNvPr id="3" name="Picture 2"/>
          <p:cNvPicPr>
            <a:picLocks noChangeAspect="1"/>
          </p:cNvPicPr>
          <p:nvPr/>
        </p:nvPicPr>
        <p:blipFill>
          <a:blip r:embed="rId4"/>
          <a:stretch>
            <a:fillRect/>
          </a:stretch>
        </p:blipFill>
        <p:spPr>
          <a:xfrm>
            <a:off x="3527857" y="2362200"/>
            <a:ext cx="5172602" cy="2940908"/>
          </a:xfrm>
          <a:prstGeom prst="rect">
            <a:avLst/>
          </a:prstGeom>
        </p:spPr>
      </p:pic>
      <p:sp>
        <p:nvSpPr>
          <p:cNvPr id="5" name="Title 1"/>
          <p:cNvSpPr txBox="1">
            <a:spLocks/>
          </p:cNvSpPr>
          <p:nvPr/>
        </p:nvSpPr>
        <p:spPr>
          <a:xfrm>
            <a:off x="457200" y="198438"/>
            <a:ext cx="8229600" cy="5635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Frutiger LT 55 Roman" pitchFamily="34" charset="0"/>
              </a:defRPr>
            </a:lvl2pPr>
            <a:lvl3pPr algn="ctr" rtl="0" eaLnBrk="0" fontAlgn="base" hangingPunct="0">
              <a:spcBef>
                <a:spcPct val="0"/>
              </a:spcBef>
              <a:spcAft>
                <a:spcPct val="0"/>
              </a:spcAft>
              <a:defRPr sz="3200" b="1">
                <a:solidFill>
                  <a:schemeClr val="tx2"/>
                </a:solidFill>
                <a:latin typeface="Frutiger LT 55 Roman" pitchFamily="34" charset="0"/>
              </a:defRPr>
            </a:lvl3pPr>
            <a:lvl4pPr algn="ctr" rtl="0" eaLnBrk="0" fontAlgn="base" hangingPunct="0">
              <a:spcBef>
                <a:spcPct val="0"/>
              </a:spcBef>
              <a:spcAft>
                <a:spcPct val="0"/>
              </a:spcAft>
              <a:defRPr sz="3200" b="1">
                <a:solidFill>
                  <a:schemeClr val="tx2"/>
                </a:solidFill>
                <a:latin typeface="Frutiger LT 55 Roman" pitchFamily="34" charset="0"/>
              </a:defRPr>
            </a:lvl4pPr>
            <a:lvl5pPr algn="ctr" rtl="0" eaLnBrk="0" fontAlgn="base" hangingPunct="0">
              <a:spcBef>
                <a:spcPct val="0"/>
              </a:spcBef>
              <a:spcAft>
                <a:spcPct val="0"/>
              </a:spcAft>
              <a:defRPr sz="3200" b="1">
                <a:solidFill>
                  <a:schemeClr val="tx2"/>
                </a:solidFill>
                <a:latin typeface="Frutiger LT 55 Roman" pitchFamily="34" charset="0"/>
              </a:defRPr>
            </a:lvl5pPr>
            <a:lvl6pPr marL="457200" algn="ctr" rtl="0" fontAlgn="base">
              <a:spcBef>
                <a:spcPct val="0"/>
              </a:spcBef>
              <a:spcAft>
                <a:spcPct val="0"/>
              </a:spcAft>
              <a:defRPr sz="3200" b="1">
                <a:solidFill>
                  <a:schemeClr val="tx2"/>
                </a:solidFill>
                <a:latin typeface="Frutiger LT 55 Roman" pitchFamily="34" charset="0"/>
              </a:defRPr>
            </a:lvl6pPr>
            <a:lvl7pPr marL="914400" algn="ctr" rtl="0" fontAlgn="base">
              <a:spcBef>
                <a:spcPct val="0"/>
              </a:spcBef>
              <a:spcAft>
                <a:spcPct val="0"/>
              </a:spcAft>
              <a:defRPr sz="3200" b="1">
                <a:solidFill>
                  <a:schemeClr val="tx2"/>
                </a:solidFill>
                <a:latin typeface="Frutiger LT 55 Roman" pitchFamily="34" charset="0"/>
              </a:defRPr>
            </a:lvl7pPr>
            <a:lvl8pPr marL="1371600" algn="ctr" rtl="0" fontAlgn="base">
              <a:spcBef>
                <a:spcPct val="0"/>
              </a:spcBef>
              <a:spcAft>
                <a:spcPct val="0"/>
              </a:spcAft>
              <a:defRPr sz="3200" b="1">
                <a:solidFill>
                  <a:schemeClr val="tx2"/>
                </a:solidFill>
                <a:latin typeface="Frutiger LT 55 Roman" pitchFamily="34" charset="0"/>
              </a:defRPr>
            </a:lvl8pPr>
            <a:lvl9pPr marL="1828800" algn="ctr" rtl="0" fontAlgn="base">
              <a:spcBef>
                <a:spcPct val="0"/>
              </a:spcBef>
              <a:spcAft>
                <a:spcPct val="0"/>
              </a:spcAft>
              <a:defRPr sz="3200" b="1">
                <a:solidFill>
                  <a:schemeClr val="tx2"/>
                </a:solidFill>
                <a:latin typeface="Frutiger LT 55 Roman" pitchFamily="34" charset="0"/>
              </a:defRPr>
            </a:lvl9pPr>
          </a:lstStyle>
          <a:p>
            <a:r>
              <a:rPr lang="en-US" altLang="en-US" dirty="0"/>
              <a:t>XP </a:t>
            </a:r>
            <a:r>
              <a:rPr lang="en-US" altLang="en-US" baseline="30000" dirty="0"/>
              <a:t>PLUS </a:t>
            </a:r>
            <a:r>
              <a:rPr lang="en-US" altLang="en-US" kern="0" dirty="0"/>
              <a:t>Vent Materials Stainless Steel</a:t>
            </a:r>
            <a:endParaRPr lang="en-US" kern="0" dirty="0"/>
          </a:p>
        </p:txBody>
      </p:sp>
    </p:spTree>
    <p:custDataLst>
      <p:tags r:id="rId1"/>
    </p:custDataLst>
    <p:extLst>
      <p:ext uri="{BB962C8B-B14F-4D97-AF65-F5344CB8AC3E}">
        <p14:creationId xmlns:p14="http://schemas.microsoft.com/office/powerpoint/2010/main" val="561126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5111" y="1692893"/>
            <a:ext cx="2074138" cy="4479307"/>
          </a:xfrm>
          <a:prstGeom prst="rect">
            <a:avLst/>
          </a:prstGeom>
        </p:spPr>
      </p:pic>
      <p:pic>
        <p:nvPicPr>
          <p:cNvPr id="4" name="Picture 3"/>
          <p:cNvPicPr>
            <a:picLocks noChangeAspect="1"/>
          </p:cNvPicPr>
          <p:nvPr/>
        </p:nvPicPr>
        <p:blipFill>
          <a:blip r:embed="rId4"/>
          <a:stretch>
            <a:fillRect/>
          </a:stretch>
        </p:blipFill>
        <p:spPr>
          <a:xfrm>
            <a:off x="3058330" y="1422111"/>
            <a:ext cx="2174789" cy="4826289"/>
          </a:xfrm>
          <a:prstGeom prst="rect">
            <a:avLst/>
          </a:prstGeom>
        </p:spPr>
      </p:pic>
      <p:pic>
        <p:nvPicPr>
          <p:cNvPr id="5" name="Picture 4"/>
          <p:cNvPicPr>
            <a:picLocks noChangeAspect="1"/>
          </p:cNvPicPr>
          <p:nvPr/>
        </p:nvPicPr>
        <p:blipFill>
          <a:blip r:embed="rId5"/>
          <a:stretch>
            <a:fillRect/>
          </a:stretch>
        </p:blipFill>
        <p:spPr>
          <a:xfrm>
            <a:off x="5829642" y="1586792"/>
            <a:ext cx="2155637" cy="4737808"/>
          </a:xfrm>
          <a:prstGeom prst="rect">
            <a:avLst/>
          </a:prstGeom>
        </p:spPr>
      </p:pic>
      <p:sp>
        <p:nvSpPr>
          <p:cNvPr id="6" name="Title 1"/>
          <p:cNvSpPr txBox="1">
            <a:spLocks/>
          </p:cNvSpPr>
          <p:nvPr/>
        </p:nvSpPr>
        <p:spPr>
          <a:xfrm>
            <a:off x="457200" y="198438"/>
            <a:ext cx="8229600" cy="5635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Frutiger LT 55 Roman" pitchFamily="34" charset="0"/>
              </a:defRPr>
            </a:lvl2pPr>
            <a:lvl3pPr algn="ctr" rtl="0" eaLnBrk="0" fontAlgn="base" hangingPunct="0">
              <a:spcBef>
                <a:spcPct val="0"/>
              </a:spcBef>
              <a:spcAft>
                <a:spcPct val="0"/>
              </a:spcAft>
              <a:defRPr sz="3200" b="1">
                <a:solidFill>
                  <a:schemeClr val="tx2"/>
                </a:solidFill>
                <a:latin typeface="Frutiger LT 55 Roman" pitchFamily="34" charset="0"/>
              </a:defRPr>
            </a:lvl3pPr>
            <a:lvl4pPr algn="ctr" rtl="0" eaLnBrk="0" fontAlgn="base" hangingPunct="0">
              <a:spcBef>
                <a:spcPct val="0"/>
              </a:spcBef>
              <a:spcAft>
                <a:spcPct val="0"/>
              </a:spcAft>
              <a:defRPr sz="3200" b="1">
                <a:solidFill>
                  <a:schemeClr val="tx2"/>
                </a:solidFill>
                <a:latin typeface="Frutiger LT 55 Roman" pitchFamily="34" charset="0"/>
              </a:defRPr>
            </a:lvl4pPr>
            <a:lvl5pPr algn="ctr" rtl="0" eaLnBrk="0" fontAlgn="base" hangingPunct="0">
              <a:spcBef>
                <a:spcPct val="0"/>
              </a:spcBef>
              <a:spcAft>
                <a:spcPct val="0"/>
              </a:spcAft>
              <a:defRPr sz="3200" b="1">
                <a:solidFill>
                  <a:schemeClr val="tx2"/>
                </a:solidFill>
                <a:latin typeface="Frutiger LT 55 Roman" pitchFamily="34" charset="0"/>
              </a:defRPr>
            </a:lvl5pPr>
            <a:lvl6pPr marL="457200" algn="ctr" rtl="0" fontAlgn="base">
              <a:spcBef>
                <a:spcPct val="0"/>
              </a:spcBef>
              <a:spcAft>
                <a:spcPct val="0"/>
              </a:spcAft>
              <a:defRPr sz="3200" b="1">
                <a:solidFill>
                  <a:schemeClr val="tx2"/>
                </a:solidFill>
                <a:latin typeface="Frutiger LT 55 Roman" pitchFamily="34" charset="0"/>
              </a:defRPr>
            </a:lvl6pPr>
            <a:lvl7pPr marL="914400" algn="ctr" rtl="0" fontAlgn="base">
              <a:spcBef>
                <a:spcPct val="0"/>
              </a:spcBef>
              <a:spcAft>
                <a:spcPct val="0"/>
              </a:spcAft>
              <a:defRPr sz="3200" b="1">
                <a:solidFill>
                  <a:schemeClr val="tx2"/>
                </a:solidFill>
                <a:latin typeface="Frutiger LT 55 Roman" pitchFamily="34" charset="0"/>
              </a:defRPr>
            </a:lvl7pPr>
            <a:lvl8pPr marL="1371600" algn="ctr" rtl="0" fontAlgn="base">
              <a:spcBef>
                <a:spcPct val="0"/>
              </a:spcBef>
              <a:spcAft>
                <a:spcPct val="0"/>
              </a:spcAft>
              <a:defRPr sz="3200" b="1">
                <a:solidFill>
                  <a:schemeClr val="tx2"/>
                </a:solidFill>
                <a:latin typeface="Frutiger LT 55 Roman" pitchFamily="34" charset="0"/>
              </a:defRPr>
            </a:lvl8pPr>
            <a:lvl9pPr marL="1828800" algn="ctr" rtl="0" fontAlgn="base">
              <a:spcBef>
                <a:spcPct val="0"/>
              </a:spcBef>
              <a:spcAft>
                <a:spcPct val="0"/>
              </a:spcAft>
              <a:defRPr sz="3200" b="1">
                <a:solidFill>
                  <a:schemeClr val="tx2"/>
                </a:solidFill>
                <a:latin typeface="Frutiger LT 55 Roman" pitchFamily="34" charset="0"/>
              </a:defRPr>
            </a:lvl9pPr>
          </a:lstStyle>
          <a:p>
            <a:r>
              <a:rPr lang="en-US" altLang="en-US" dirty="0"/>
              <a:t>XP </a:t>
            </a:r>
            <a:r>
              <a:rPr lang="en-US" altLang="en-US" baseline="30000" dirty="0"/>
              <a:t>PLUS </a:t>
            </a:r>
            <a:r>
              <a:rPr lang="en-US" altLang="en-US" kern="0" dirty="0"/>
              <a:t>Direct Vent Options</a:t>
            </a:r>
            <a:endParaRPr lang="en-US" kern="0" dirty="0"/>
          </a:p>
        </p:txBody>
      </p:sp>
    </p:spTree>
    <p:custDataLst>
      <p:tags r:id="rId1"/>
    </p:custDataLst>
    <p:extLst>
      <p:ext uri="{BB962C8B-B14F-4D97-AF65-F5344CB8AC3E}">
        <p14:creationId xmlns:p14="http://schemas.microsoft.com/office/powerpoint/2010/main" val="1803687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65576" y="1374173"/>
            <a:ext cx="2281409" cy="4950427"/>
          </a:xfrm>
          <a:prstGeom prst="rect">
            <a:avLst/>
          </a:prstGeom>
        </p:spPr>
      </p:pic>
      <p:pic>
        <p:nvPicPr>
          <p:cNvPr id="3" name="Picture 2"/>
          <p:cNvPicPr>
            <a:picLocks noChangeAspect="1"/>
          </p:cNvPicPr>
          <p:nvPr/>
        </p:nvPicPr>
        <p:blipFill>
          <a:blip r:embed="rId4"/>
          <a:stretch>
            <a:fillRect/>
          </a:stretch>
        </p:blipFill>
        <p:spPr>
          <a:xfrm>
            <a:off x="1008875" y="1417653"/>
            <a:ext cx="2142099" cy="4678347"/>
          </a:xfrm>
          <a:prstGeom prst="rect">
            <a:avLst/>
          </a:prstGeom>
        </p:spPr>
      </p:pic>
      <p:sp>
        <p:nvSpPr>
          <p:cNvPr id="5" name="Title 1"/>
          <p:cNvSpPr txBox="1">
            <a:spLocks/>
          </p:cNvSpPr>
          <p:nvPr/>
        </p:nvSpPr>
        <p:spPr>
          <a:xfrm>
            <a:off x="457200" y="198438"/>
            <a:ext cx="8229600" cy="5635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Frutiger LT 55 Roman" pitchFamily="34" charset="0"/>
              </a:defRPr>
            </a:lvl2pPr>
            <a:lvl3pPr algn="ctr" rtl="0" eaLnBrk="0" fontAlgn="base" hangingPunct="0">
              <a:spcBef>
                <a:spcPct val="0"/>
              </a:spcBef>
              <a:spcAft>
                <a:spcPct val="0"/>
              </a:spcAft>
              <a:defRPr sz="3200" b="1">
                <a:solidFill>
                  <a:schemeClr val="tx2"/>
                </a:solidFill>
                <a:latin typeface="Frutiger LT 55 Roman" pitchFamily="34" charset="0"/>
              </a:defRPr>
            </a:lvl3pPr>
            <a:lvl4pPr algn="ctr" rtl="0" eaLnBrk="0" fontAlgn="base" hangingPunct="0">
              <a:spcBef>
                <a:spcPct val="0"/>
              </a:spcBef>
              <a:spcAft>
                <a:spcPct val="0"/>
              </a:spcAft>
              <a:defRPr sz="3200" b="1">
                <a:solidFill>
                  <a:schemeClr val="tx2"/>
                </a:solidFill>
                <a:latin typeface="Frutiger LT 55 Roman" pitchFamily="34" charset="0"/>
              </a:defRPr>
            </a:lvl4pPr>
            <a:lvl5pPr algn="ctr" rtl="0" eaLnBrk="0" fontAlgn="base" hangingPunct="0">
              <a:spcBef>
                <a:spcPct val="0"/>
              </a:spcBef>
              <a:spcAft>
                <a:spcPct val="0"/>
              </a:spcAft>
              <a:defRPr sz="3200" b="1">
                <a:solidFill>
                  <a:schemeClr val="tx2"/>
                </a:solidFill>
                <a:latin typeface="Frutiger LT 55 Roman" pitchFamily="34" charset="0"/>
              </a:defRPr>
            </a:lvl5pPr>
            <a:lvl6pPr marL="457200" algn="ctr" rtl="0" fontAlgn="base">
              <a:spcBef>
                <a:spcPct val="0"/>
              </a:spcBef>
              <a:spcAft>
                <a:spcPct val="0"/>
              </a:spcAft>
              <a:defRPr sz="3200" b="1">
                <a:solidFill>
                  <a:schemeClr val="tx2"/>
                </a:solidFill>
                <a:latin typeface="Frutiger LT 55 Roman" pitchFamily="34" charset="0"/>
              </a:defRPr>
            </a:lvl6pPr>
            <a:lvl7pPr marL="914400" algn="ctr" rtl="0" fontAlgn="base">
              <a:spcBef>
                <a:spcPct val="0"/>
              </a:spcBef>
              <a:spcAft>
                <a:spcPct val="0"/>
              </a:spcAft>
              <a:defRPr sz="3200" b="1">
                <a:solidFill>
                  <a:schemeClr val="tx2"/>
                </a:solidFill>
                <a:latin typeface="Frutiger LT 55 Roman" pitchFamily="34" charset="0"/>
              </a:defRPr>
            </a:lvl7pPr>
            <a:lvl8pPr marL="1371600" algn="ctr" rtl="0" fontAlgn="base">
              <a:spcBef>
                <a:spcPct val="0"/>
              </a:spcBef>
              <a:spcAft>
                <a:spcPct val="0"/>
              </a:spcAft>
              <a:defRPr sz="3200" b="1">
                <a:solidFill>
                  <a:schemeClr val="tx2"/>
                </a:solidFill>
                <a:latin typeface="Frutiger LT 55 Roman" pitchFamily="34" charset="0"/>
              </a:defRPr>
            </a:lvl8pPr>
            <a:lvl9pPr marL="1828800" algn="ctr" rtl="0" fontAlgn="base">
              <a:spcBef>
                <a:spcPct val="0"/>
              </a:spcBef>
              <a:spcAft>
                <a:spcPct val="0"/>
              </a:spcAft>
              <a:defRPr sz="3200" b="1">
                <a:solidFill>
                  <a:schemeClr val="tx2"/>
                </a:solidFill>
                <a:latin typeface="Frutiger LT 55 Roman" pitchFamily="34" charset="0"/>
              </a:defRPr>
            </a:lvl9pPr>
          </a:lstStyle>
          <a:p>
            <a:r>
              <a:rPr lang="en-US" altLang="en-US" dirty="0"/>
              <a:t>XP </a:t>
            </a:r>
            <a:r>
              <a:rPr lang="en-US" altLang="en-US" baseline="30000" dirty="0"/>
              <a:t>PLUS </a:t>
            </a:r>
            <a:r>
              <a:rPr lang="en-US" altLang="en-US" kern="0" dirty="0"/>
              <a:t>Venting Options – Room Air</a:t>
            </a:r>
            <a:endParaRPr lang="en-US" kern="0" dirty="0"/>
          </a:p>
        </p:txBody>
      </p:sp>
    </p:spTree>
    <p:custDataLst>
      <p:tags r:id="rId1"/>
    </p:custDataLst>
    <p:extLst>
      <p:ext uri="{BB962C8B-B14F-4D97-AF65-F5344CB8AC3E}">
        <p14:creationId xmlns:p14="http://schemas.microsoft.com/office/powerpoint/2010/main" val="96299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64171"/>
            <a:ext cx="4419600" cy="4660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905000"/>
            <a:ext cx="4267200" cy="472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457200" y="198438"/>
            <a:ext cx="8229600" cy="5635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Frutiger LT 55 Roman" pitchFamily="34" charset="0"/>
              </a:defRPr>
            </a:lvl2pPr>
            <a:lvl3pPr algn="ctr" rtl="0" eaLnBrk="0" fontAlgn="base" hangingPunct="0">
              <a:spcBef>
                <a:spcPct val="0"/>
              </a:spcBef>
              <a:spcAft>
                <a:spcPct val="0"/>
              </a:spcAft>
              <a:defRPr sz="3200" b="1">
                <a:solidFill>
                  <a:schemeClr val="tx2"/>
                </a:solidFill>
                <a:latin typeface="Frutiger LT 55 Roman" pitchFamily="34" charset="0"/>
              </a:defRPr>
            </a:lvl3pPr>
            <a:lvl4pPr algn="ctr" rtl="0" eaLnBrk="0" fontAlgn="base" hangingPunct="0">
              <a:spcBef>
                <a:spcPct val="0"/>
              </a:spcBef>
              <a:spcAft>
                <a:spcPct val="0"/>
              </a:spcAft>
              <a:defRPr sz="3200" b="1">
                <a:solidFill>
                  <a:schemeClr val="tx2"/>
                </a:solidFill>
                <a:latin typeface="Frutiger LT 55 Roman" pitchFamily="34" charset="0"/>
              </a:defRPr>
            </a:lvl4pPr>
            <a:lvl5pPr algn="ctr" rtl="0" eaLnBrk="0" fontAlgn="base" hangingPunct="0">
              <a:spcBef>
                <a:spcPct val="0"/>
              </a:spcBef>
              <a:spcAft>
                <a:spcPct val="0"/>
              </a:spcAft>
              <a:defRPr sz="3200" b="1">
                <a:solidFill>
                  <a:schemeClr val="tx2"/>
                </a:solidFill>
                <a:latin typeface="Frutiger LT 55 Roman" pitchFamily="34" charset="0"/>
              </a:defRPr>
            </a:lvl5pPr>
            <a:lvl6pPr marL="457200" algn="ctr" rtl="0" fontAlgn="base">
              <a:spcBef>
                <a:spcPct val="0"/>
              </a:spcBef>
              <a:spcAft>
                <a:spcPct val="0"/>
              </a:spcAft>
              <a:defRPr sz="3200" b="1">
                <a:solidFill>
                  <a:schemeClr val="tx2"/>
                </a:solidFill>
                <a:latin typeface="Frutiger LT 55 Roman" pitchFamily="34" charset="0"/>
              </a:defRPr>
            </a:lvl6pPr>
            <a:lvl7pPr marL="914400" algn="ctr" rtl="0" fontAlgn="base">
              <a:spcBef>
                <a:spcPct val="0"/>
              </a:spcBef>
              <a:spcAft>
                <a:spcPct val="0"/>
              </a:spcAft>
              <a:defRPr sz="3200" b="1">
                <a:solidFill>
                  <a:schemeClr val="tx2"/>
                </a:solidFill>
                <a:latin typeface="Frutiger LT 55 Roman" pitchFamily="34" charset="0"/>
              </a:defRPr>
            </a:lvl7pPr>
            <a:lvl8pPr marL="1371600" algn="ctr" rtl="0" fontAlgn="base">
              <a:spcBef>
                <a:spcPct val="0"/>
              </a:spcBef>
              <a:spcAft>
                <a:spcPct val="0"/>
              </a:spcAft>
              <a:defRPr sz="3200" b="1">
                <a:solidFill>
                  <a:schemeClr val="tx2"/>
                </a:solidFill>
                <a:latin typeface="Frutiger LT 55 Roman" pitchFamily="34" charset="0"/>
              </a:defRPr>
            </a:lvl8pPr>
            <a:lvl9pPr marL="1828800" algn="ctr" rtl="0" fontAlgn="base">
              <a:spcBef>
                <a:spcPct val="0"/>
              </a:spcBef>
              <a:spcAft>
                <a:spcPct val="0"/>
              </a:spcAft>
              <a:defRPr sz="3200" b="1">
                <a:solidFill>
                  <a:schemeClr val="tx2"/>
                </a:solidFill>
                <a:latin typeface="Frutiger LT 55 Roman" pitchFamily="34" charset="0"/>
              </a:defRPr>
            </a:lvl9pPr>
          </a:lstStyle>
          <a:p>
            <a:r>
              <a:rPr lang="en-US" altLang="en-US" dirty="0"/>
              <a:t>XP </a:t>
            </a:r>
            <a:r>
              <a:rPr lang="en-US" altLang="en-US" baseline="30000" dirty="0"/>
              <a:t>PLUS </a:t>
            </a:r>
            <a:r>
              <a:rPr lang="en-US" altLang="en-US" kern="0" dirty="0"/>
              <a:t>Venting Options – Common Vent</a:t>
            </a:r>
            <a:endParaRPr lang="en-US" kern="0" dirty="0"/>
          </a:p>
        </p:txBody>
      </p:sp>
    </p:spTree>
    <p:custDataLst>
      <p:tags r:id="rId1"/>
    </p:custDataLst>
    <p:extLst>
      <p:ext uri="{BB962C8B-B14F-4D97-AF65-F5344CB8AC3E}">
        <p14:creationId xmlns:p14="http://schemas.microsoft.com/office/powerpoint/2010/main" val="848907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858000" y="1778367"/>
            <a:ext cx="2208467" cy="4816257"/>
          </a:xfrm>
          <a:prstGeom prst="rect">
            <a:avLst/>
          </a:prstGeom>
        </p:spPr>
      </p:pic>
      <p:pic>
        <p:nvPicPr>
          <p:cNvPr id="3" name="Picture 2"/>
          <p:cNvPicPr>
            <a:picLocks noChangeAspect="1"/>
          </p:cNvPicPr>
          <p:nvPr/>
        </p:nvPicPr>
        <p:blipFill>
          <a:blip r:embed="rId4"/>
          <a:stretch>
            <a:fillRect/>
          </a:stretch>
        </p:blipFill>
        <p:spPr>
          <a:xfrm>
            <a:off x="135533" y="1686011"/>
            <a:ext cx="4417426" cy="965200"/>
          </a:xfrm>
          <a:prstGeom prst="rect">
            <a:avLst/>
          </a:prstGeom>
        </p:spPr>
      </p:pic>
      <p:pic>
        <p:nvPicPr>
          <p:cNvPr id="5" name="Picture 4"/>
          <p:cNvPicPr>
            <a:picLocks noChangeAspect="1"/>
          </p:cNvPicPr>
          <p:nvPr/>
        </p:nvPicPr>
        <p:blipFill>
          <a:blip r:embed="rId5"/>
          <a:stretch>
            <a:fillRect/>
          </a:stretch>
        </p:blipFill>
        <p:spPr>
          <a:xfrm>
            <a:off x="154574" y="2559653"/>
            <a:ext cx="4417426" cy="330200"/>
          </a:xfrm>
          <a:prstGeom prst="rect">
            <a:avLst/>
          </a:prstGeom>
        </p:spPr>
      </p:pic>
      <p:pic>
        <p:nvPicPr>
          <p:cNvPr id="6" name="Picture 5"/>
          <p:cNvPicPr>
            <a:picLocks noChangeAspect="1"/>
          </p:cNvPicPr>
          <p:nvPr/>
        </p:nvPicPr>
        <p:blipFill>
          <a:blip r:embed="rId6"/>
          <a:stretch>
            <a:fillRect/>
          </a:stretch>
        </p:blipFill>
        <p:spPr>
          <a:xfrm>
            <a:off x="381000" y="5096392"/>
            <a:ext cx="6629400" cy="1761608"/>
          </a:xfrm>
          <a:prstGeom prst="rect">
            <a:avLst/>
          </a:prstGeom>
        </p:spPr>
      </p:pic>
      <p:pic>
        <p:nvPicPr>
          <p:cNvPr id="7" name="Picture 6"/>
          <p:cNvPicPr>
            <a:picLocks noChangeAspect="1"/>
          </p:cNvPicPr>
          <p:nvPr/>
        </p:nvPicPr>
        <p:blipFill>
          <a:blip r:embed="rId7"/>
          <a:stretch>
            <a:fillRect/>
          </a:stretch>
        </p:blipFill>
        <p:spPr>
          <a:xfrm>
            <a:off x="116493" y="2971800"/>
            <a:ext cx="4455507" cy="609600"/>
          </a:xfrm>
          <a:prstGeom prst="rect">
            <a:avLst/>
          </a:prstGeom>
        </p:spPr>
      </p:pic>
      <p:sp>
        <p:nvSpPr>
          <p:cNvPr id="9" name="Title 1"/>
          <p:cNvSpPr txBox="1">
            <a:spLocks/>
          </p:cNvSpPr>
          <p:nvPr/>
        </p:nvSpPr>
        <p:spPr>
          <a:xfrm>
            <a:off x="457200" y="198438"/>
            <a:ext cx="8229600" cy="5635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Frutiger LT 55 Roman" pitchFamily="34" charset="0"/>
              </a:defRPr>
            </a:lvl2pPr>
            <a:lvl3pPr algn="ctr" rtl="0" eaLnBrk="0" fontAlgn="base" hangingPunct="0">
              <a:spcBef>
                <a:spcPct val="0"/>
              </a:spcBef>
              <a:spcAft>
                <a:spcPct val="0"/>
              </a:spcAft>
              <a:defRPr sz="3200" b="1">
                <a:solidFill>
                  <a:schemeClr val="tx2"/>
                </a:solidFill>
                <a:latin typeface="Frutiger LT 55 Roman" pitchFamily="34" charset="0"/>
              </a:defRPr>
            </a:lvl3pPr>
            <a:lvl4pPr algn="ctr" rtl="0" eaLnBrk="0" fontAlgn="base" hangingPunct="0">
              <a:spcBef>
                <a:spcPct val="0"/>
              </a:spcBef>
              <a:spcAft>
                <a:spcPct val="0"/>
              </a:spcAft>
              <a:defRPr sz="3200" b="1">
                <a:solidFill>
                  <a:schemeClr val="tx2"/>
                </a:solidFill>
                <a:latin typeface="Frutiger LT 55 Roman" pitchFamily="34" charset="0"/>
              </a:defRPr>
            </a:lvl4pPr>
            <a:lvl5pPr algn="ctr" rtl="0" eaLnBrk="0" fontAlgn="base" hangingPunct="0">
              <a:spcBef>
                <a:spcPct val="0"/>
              </a:spcBef>
              <a:spcAft>
                <a:spcPct val="0"/>
              </a:spcAft>
              <a:defRPr sz="3200" b="1">
                <a:solidFill>
                  <a:schemeClr val="tx2"/>
                </a:solidFill>
                <a:latin typeface="Frutiger LT 55 Roman" pitchFamily="34" charset="0"/>
              </a:defRPr>
            </a:lvl5pPr>
            <a:lvl6pPr marL="457200" algn="ctr" rtl="0" fontAlgn="base">
              <a:spcBef>
                <a:spcPct val="0"/>
              </a:spcBef>
              <a:spcAft>
                <a:spcPct val="0"/>
              </a:spcAft>
              <a:defRPr sz="3200" b="1">
                <a:solidFill>
                  <a:schemeClr val="tx2"/>
                </a:solidFill>
                <a:latin typeface="Frutiger LT 55 Roman" pitchFamily="34" charset="0"/>
              </a:defRPr>
            </a:lvl6pPr>
            <a:lvl7pPr marL="914400" algn="ctr" rtl="0" fontAlgn="base">
              <a:spcBef>
                <a:spcPct val="0"/>
              </a:spcBef>
              <a:spcAft>
                <a:spcPct val="0"/>
              </a:spcAft>
              <a:defRPr sz="3200" b="1">
                <a:solidFill>
                  <a:schemeClr val="tx2"/>
                </a:solidFill>
                <a:latin typeface="Frutiger LT 55 Roman" pitchFamily="34" charset="0"/>
              </a:defRPr>
            </a:lvl7pPr>
            <a:lvl8pPr marL="1371600" algn="ctr" rtl="0" fontAlgn="base">
              <a:spcBef>
                <a:spcPct val="0"/>
              </a:spcBef>
              <a:spcAft>
                <a:spcPct val="0"/>
              </a:spcAft>
              <a:defRPr sz="3200" b="1">
                <a:solidFill>
                  <a:schemeClr val="tx2"/>
                </a:solidFill>
                <a:latin typeface="Frutiger LT 55 Roman" pitchFamily="34" charset="0"/>
              </a:defRPr>
            </a:lvl8pPr>
            <a:lvl9pPr marL="1828800" algn="ctr" rtl="0" fontAlgn="base">
              <a:spcBef>
                <a:spcPct val="0"/>
              </a:spcBef>
              <a:spcAft>
                <a:spcPct val="0"/>
              </a:spcAft>
              <a:defRPr sz="3200" b="1">
                <a:solidFill>
                  <a:schemeClr val="tx2"/>
                </a:solidFill>
                <a:latin typeface="Frutiger LT 55 Roman" pitchFamily="34" charset="0"/>
              </a:defRPr>
            </a:lvl9pPr>
          </a:lstStyle>
          <a:p>
            <a:r>
              <a:rPr lang="en-US" altLang="en-US" dirty="0"/>
              <a:t>XP </a:t>
            </a:r>
            <a:r>
              <a:rPr lang="en-US" altLang="en-US" baseline="30000" dirty="0"/>
              <a:t>PLUS </a:t>
            </a:r>
            <a:r>
              <a:rPr lang="en-US" altLang="en-US" kern="0" dirty="0"/>
              <a:t>Outdoor Applications</a:t>
            </a:r>
            <a:endParaRPr lang="en-US" kern="0" dirty="0"/>
          </a:p>
        </p:txBody>
      </p:sp>
      <p:pic>
        <p:nvPicPr>
          <p:cNvPr id="3074"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3460"/>
          <a:stretch/>
        </p:blipFill>
        <p:spPr bwMode="auto">
          <a:xfrm>
            <a:off x="1987163" y="3339548"/>
            <a:ext cx="5029200" cy="1756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1945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926758" y="1377566"/>
            <a:ext cx="4712042" cy="4525963"/>
          </a:xfrm>
          <a:prstGeom prst="rect">
            <a:avLst/>
          </a:prstGeom>
        </p:spPr>
        <p:txBody>
          <a:bodyPr/>
          <a:lstStyle/>
          <a:p>
            <a:pPr marL="0" indent="0">
              <a:buNone/>
            </a:pPr>
            <a:r>
              <a:rPr lang="en-US" sz="2400" dirty="0"/>
              <a:t>Models </a:t>
            </a:r>
          </a:p>
          <a:p>
            <a:pPr lvl="1"/>
            <a:r>
              <a:rPr lang="en-US" dirty="0"/>
              <a:t> PWH1.25</a:t>
            </a:r>
          </a:p>
          <a:p>
            <a:pPr lvl="1"/>
            <a:r>
              <a:rPr lang="en-US" dirty="0"/>
              <a:t> PWH1.5</a:t>
            </a:r>
          </a:p>
          <a:p>
            <a:pPr lvl="1"/>
            <a:r>
              <a:rPr lang="en-US" dirty="0"/>
              <a:t> PWH2.0 </a:t>
            </a:r>
          </a:p>
          <a:p>
            <a:pPr marL="1370478" lvl="3" indent="0">
              <a:buNone/>
            </a:pPr>
            <a:r>
              <a:rPr lang="en-US" sz="2400" dirty="0"/>
              <a:t>Filter Size - 16 x 20 x 1 </a:t>
            </a:r>
          </a:p>
          <a:p>
            <a:pPr lvl="1"/>
            <a:r>
              <a:rPr lang="en-US" dirty="0"/>
              <a:t> PWH3.0</a:t>
            </a:r>
          </a:p>
          <a:p>
            <a:pPr lvl="1"/>
            <a:r>
              <a:rPr lang="en-US" dirty="0"/>
              <a:t> PWH4.0</a:t>
            </a:r>
          </a:p>
          <a:p>
            <a:pPr marL="1370478" lvl="3" indent="0">
              <a:buNone/>
            </a:pPr>
            <a:r>
              <a:rPr lang="en-US" sz="2400" dirty="0"/>
              <a:t>Filter Size - 24 x 30 x 1</a:t>
            </a:r>
          </a:p>
        </p:txBody>
      </p:sp>
      <p:pic>
        <p:nvPicPr>
          <p:cNvPr id="3" name="Content Placeholder 2"/>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860256" y="1981200"/>
            <a:ext cx="2826544" cy="3768725"/>
          </a:xfrm>
          <a:prstGeom prst="rect">
            <a:avLst/>
          </a:prstGeom>
        </p:spPr>
      </p:pic>
      <p:sp>
        <p:nvSpPr>
          <p:cNvPr id="7" name="Title 1"/>
          <p:cNvSpPr txBox="1">
            <a:spLocks/>
          </p:cNvSpPr>
          <p:nvPr/>
        </p:nvSpPr>
        <p:spPr>
          <a:xfrm>
            <a:off x="457200" y="198438"/>
            <a:ext cx="8229600" cy="5635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Frutiger LT 55 Roman" pitchFamily="34" charset="0"/>
              </a:defRPr>
            </a:lvl2pPr>
            <a:lvl3pPr algn="ctr" rtl="0" eaLnBrk="0" fontAlgn="base" hangingPunct="0">
              <a:spcBef>
                <a:spcPct val="0"/>
              </a:spcBef>
              <a:spcAft>
                <a:spcPct val="0"/>
              </a:spcAft>
              <a:defRPr sz="3200" b="1">
                <a:solidFill>
                  <a:schemeClr val="tx2"/>
                </a:solidFill>
                <a:latin typeface="Frutiger LT 55 Roman" pitchFamily="34" charset="0"/>
              </a:defRPr>
            </a:lvl3pPr>
            <a:lvl4pPr algn="ctr" rtl="0" eaLnBrk="0" fontAlgn="base" hangingPunct="0">
              <a:spcBef>
                <a:spcPct val="0"/>
              </a:spcBef>
              <a:spcAft>
                <a:spcPct val="0"/>
              </a:spcAft>
              <a:defRPr sz="3200" b="1">
                <a:solidFill>
                  <a:schemeClr val="tx2"/>
                </a:solidFill>
                <a:latin typeface="Frutiger LT 55 Roman" pitchFamily="34" charset="0"/>
              </a:defRPr>
            </a:lvl4pPr>
            <a:lvl5pPr algn="ctr" rtl="0" eaLnBrk="0" fontAlgn="base" hangingPunct="0">
              <a:spcBef>
                <a:spcPct val="0"/>
              </a:spcBef>
              <a:spcAft>
                <a:spcPct val="0"/>
              </a:spcAft>
              <a:defRPr sz="3200" b="1">
                <a:solidFill>
                  <a:schemeClr val="tx2"/>
                </a:solidFill>
                <a:latin typeface="Frutiger LT 55 Roman" pitchFamily="34" charset="0"/>
              </a:defRPr>
            </a:lvl5pPr>
            <a:lvl6pPr marL="457200" algn="ctr" rtl="0" fontAlgn="base">
              <a:spcBef>
                <a:spcPct val="0"/>
              </a:spcBef>
              <a:spcAft>
                <a:spcPct val="0"/>
              </a:spcAft>
              <a:defRPr sz="3200" b="1">
                <a:solidFill>
                  <a:schemeClr val="tx2"/>
                </a:solidFill>
                <a:latin typeface="Frutiger LT 55 Roman" pitchFamily="34" charset="0"/>
              </a:defRPr>
            </a:lvl6pPr>
            <a:lvl7pPr marL="914400" algn="ctr" rtl="0" fontAlgn="base">
              <a:spcBef>
                <a:spcPct val="0"/>
              </a:spcBef>
              <a:spcAft>
                <a:spcPct val="0"/>
              </a:spcAft>
              <a:defRPr sz="3200" b="1">
                <a:solidFill>
                  <a:schemeClr val="tx2"/>
                </a:solidFill>
                <a:latin typeface="Frutiger LT 55 Roman" pitchFamily="34" charset="0"/>
              </a:defRPr>
            </a:lvl7pPr>
            <a:lvl8pPr marL="1371600" algn="ctr" rtl="0" fontAlgn="base">
              <a:spcBef>
                <a:spcPct val="0"/>
              </a:spcBef>
              <a:spcAft>
                <a:spcPct val="0"/>
              </a:spcAft>
              <a:defRPr sz="3200" b="1">
                <a:solidFill>
                  <a:schemeClr val="tx2"/>
                </a:solidFill>
                <a:latin typeface="Frutiger LT 55 Roman" pitchFamily="34" charset="0"/>
              </a:defRPr>
            </a:lvl8pPr>
            <a:lvl9pPr marL="1828800" algn="ctr" rtl="0" fontAlgn="base">
              <a:spcBef>
                <a:spcPct val="0"/>
              </a:spcBef>
              <a:spcAft>
                <a:spcPct val="0"/>
              </a:spcAft>
              <a:defRPr sz="3200" b="1">
                <a:solidFill>
                  <a:schemeClr val="tx2"/>
                </a:solidFill>
                <a:latin typeface="Frutiger LT 55 Roman" pitchFamily="34" charset="0"/>
              </a:defRPr>
            </a:lvl9pPr>
          </a:lstStyle>
          <a:p>
            <a:r>
              <a:rPr lang="en-US" altLang="en-US" dirty="0"/>
              <a:t>XP </a:t>
            </a:r>
            <a:r>
              <a:rPr lang="en-US" altLang="en-US" baseline="30000" dirty="0"/>
              <a:t>PLUS </a:t>
            </a:r>
            <a:r>
              <a:rPr lang="en-US" altLang="en-US" kern="0" dirty="0"/>
              <a:t>Combustion Air Filter</a:t>
            </a:r>
            <a:endParaRPr lang="en-US" kern="0" dirty="0"/>
          </a:p>
        </p:txBody>
      </p:sp>
    </p:spTree>
    <p:custDataLst>
      <p:tags r:id="rId1"/>
    </p:custDataLst>
    <p:extLst>
      <p:ext uri="{BB962C8B-B14F-4D97-AF65-F5344CB8AC3E}">
        <p14:creationId xmlns:p14="http://schemas.microsoft.com/office/powerpoint/2010/main" val="1856371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6507" y="1830741"/>
            <a:ext cx="4150045" cy="3690405"/>
          </a:xfrm>
          <a:prstGeom prst="rect">
            <a:avLst/>
          </a:prstGeom>
        </p:spPr>
      </p:pic>
      <p:sp>
        <p:nvSpPr>
          <p:cNvPr id="2" name="Rectangle 1"/>
          <p:cNvSpPr/>
          <p:nvPr/>
        </p:nvSpPr>
        <p:spPr>
          <a:xfrm>
            <a:off x="8229600" y="2209800"/>
            <a:ext cx="396942" cy="2743200"/>
          </a:xfrm>
          <a:prstGeom prst="rect">
            <a:avLst/>
          </a:prstGeom>
          <a:noFill/>
          <a:ln w="28575">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3" tIns="60946" rIns="121893" bIns="60946" rtlCol="0" anchor="ctr"/>
          <a:lstStyle/>
          <a:p>
            <a:pPr algn="ctr" defTabSz="1218900"/>
            <a:endParaRPr lang="en-US" sz="2400">
              <a:solidFill>
                <a:prstClr val="white"/>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861" y="1934138"/>
            <a:ext cx="3417097" cy="3483611"/>
          </a:xfrm>
          <a:prstGeom prst="rect">
            <a:avLst/>
          </a:prstGeom>
        </p:spPr>
      </p:pic>
      <p:sp>
        <p:nvSpPr>
          <p:cNvPr id="6" name="TextBox 5"/>
          <p:cNvSpPr txBox="1"/>
          <p:nvPr/>
        </p:nvSpPr>
        <p:spPr>
          <a:xfrm>
            <a:off x="348861" y="1874552"/>
            <a:ext cx="3417097" cy="415495"/>
          </a:xfrm>
          <a:prstGeom prst="rect">
            <a:avLst/>
          </a:prstGeom>
          <a:noFill/>
        </p:spPr>
        <p:txBody>
          <a:bodyPr wrap="square" lIns="121893" tIns="60946" rIns="121893" bIns="60946" rtlCol="0">
            <a:spAutoFit/>
          </a:bodyPr>
          <a:lstStyle/>
          <a:p>
            <a:pPr algn="ctr" defTabSz="1218900"/>
            <a:r>
              <a:rPr lang="en-US" b="1" dirty="0">
                <a:solidFill>
                  <a:prstClr val="white"/>
                </a:solidFill>
              </a:rPr>
              <a:t>Water Chemistry</a:t>
            </a:r>
          </a:p>
        </p:txBody>
      </p:sp>
      <p:sp>
        <p:nvSpPr>
          <p:cNvPr id="18" name="Rectangle 17"/>
          <p:cNvSpPr/>
          <p:nvPr/>
        </p:nvSpPr>
        <p:spPr>
          <a:xfrm>
            <a:off x="862871" y="121921"/>
            <a:ext cx="991564" cy="446248"/>
          </a:xfrm>
          <a:prstGeom prst="rect">
            <a:avLst/>
          </a:prstGeom>
        </p:spPr>
        <p:txBody>
          <a:bodyPr wrap="none" lIns="121893" tIns="60946" rIns="121893" bIns="60946">
            <a:spAutoFit/>
          </a:bodyPr>
          <a:lstStyle/>
          <a:p>
            <a:pPr algn="ctr" defTabSz="1218900"/>
            <a:r>
              <a:rPr lang="en-US" sz="2100" dirty="0">
                <a:solidFill>
                  <a:prstClr val="white"/>
                </a:solidFill>
              </a:rPr>
              <a:t>Piping</a:t>
            </a:r>
          </a:p>
        </p:txBody>
      </p:sp>
      <p:sp>
        <p:nvSpPr>
          <p:cNvPr id="11" name="Title 1"/>
          <p:cNvSpPr txBox="1">
            <a:spLocks/>
          </p:cNvSpPr>
          <p:nvPr/>
        </p:nvSpPr>
        <p:spPr>
          <a:xfrm>
            <a:off x="457200" y="198438"/>
            <a:ext cx="8229600" cy="5635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Frutiger LT 55 Roman" pitchFamily="34" charset="0"/>
              </a:defRPr>
            </a:lvl2pPr>
            <a:lvl3pPr algn="ctr" rtl="0" eaLnBrk="0" fontAlgn="base" hangingPunct="0">
              <a:spcBef>
                <a:spcPct val="0"/>
              </a:spcBef>
              <a:spcAft>
                <a:spcPct val="0"/>
              </a:spcAft>
              <a:defRPr sz="3200" b="1">
                <a:solidFill>
                  <a:schemeClr val="tx2"/>
                </a:solidFill>
                <a:latin typeface="Frutiger LT 55 Roman" pitchFamily="34" charset="0"/>
              </a:defRPr>
            </a:lvl3pPr>
            <a:lvl4pPr algn="ctr" rtl="0" eaLnBrk="0" fontAlgn="base" hangingPunct="0">
              <a:spcBef>
                <a:spcPct val="0"/>
              </a:spcBef>
              <a:spcAft>
                <a:spcPct val="0"/>
              </a:spcAft>
              <a:defRPr sz="3200" b="1">
                <a:solidFill>
                  <a:schemeClr val="tx2"/>
                </a:solidFill>
                <a:latin typeface="Frutiger LT 55 Roman" pitchFamily="34" charset="0"/>
              </a:defRPr>
            </a:lvl4pPr>
            <a:lvl5pPr algn="ctr" rtl="0" eaLnBrk="0" fontAlgn="base" hangingPunct="0">
              <a:spcBef>
                <a:spcPct val="0"/>
              </a:spcBef>
              <a:spcAft>
                <a:spcPct val="0"/>
              </a:spcAft>
              <a:defRPr sz="3200" b="1">
                <a:solidFill>
                  <a:schemeClr val="tx2"/>
                </a:solidFill>
                <a:latin typeface="Frutiger LT 55 Roman" pitchFamily="34" charset="0"/>
              </a:defRPr>
            </a:lvl5pPr>
            <a:lvl6pPr marL="457200" algn="ctr" rtl="0" fontAlgn="base">
              <a:spcBef>
                <a:spcPct val="0"/>
              </a:spcBef>
              <a:spcAft>
                <a:spcPct val="0"/>
              </a:spcAft>
              <a:defRPr sz="3200" b="1">
                <a:solidFill>
                  <a:schemeClr val="tx2"/>
                </a:solidFill>
                <a:latin typeface="Frutiger LT 55 Roman" pitchFamily="34" charset="0"/>
              </a:defRPr>
            </a:lvl6pPr>
            <a:lvl7pPr marL="914400" algn="ctr" rtl="0" fontAlgn="base">
              <a:spcBef>
                <a:spcPct val="0"/>
              </a:spcBef>
              <a:spcAft>
                <a:spcPct val="0"/>
              </a:spcAft>
              <a:defRPr sz="3200" b="1">
                <a:solidFill>
                  <a:schemeClr val="tx2"/>
                </a:solidFill>
                <a:latin typeface="Frutiger LT 55 Roman" pitchFamily="34" charset="0"/>
              </a:defRPr>
            </a:lvl7pPr>
            <a:lvl8pPr marL="1371600" algn="ctr" rtl="0" fontAlgn="base">
              <a:spcBef>
                <a:spcPct val="0"/>
              </a:spcBef>
              <a:spcAft>
                <a:spcPct val="0"/>
              </a:spcAft>
              <a:defRPr sz="3200" b="1">
                <a:solidFill>
                  <a:schemeClr val="tx2"/>
                </a:solidFill>
                <a:latin typeface="Frutiger LT 55 Roman" pitchFamily="34" charset="0"/>
              </a:defRPr>
            </a:lvl8pPr>
            <a:lvl9pPr marL="1828800" algn="ctr" rtl="0" fontAlgn="base">
              <a:spcBef>
                <a:spcPct val="0"/>
              </a:spcBef>
              <a:spcAft>
                <a:spcPct val="0"/>
              </a:spcAft>
              <a:defRPr sz="3200" b="1">
                <a:solidFill>
                  <a:schemeClr val="tx2"/>
                </a:solidFill>
                <a:latin typeface="Frutiger LT 55 Roman" pitchFamily="34" charset="0"/>
              </a:defRPr>
            </a:lvl9pPr>
          </a:lstStyle>
          <a:p>
            <a:r>
              <a:rPr lang="en-US" altLang="en-US" dirty="0"/>
              <a:t>XP </a:t>
            </a:r>
            <a:r>
              <a:rPr lang="en-US" altLang="en-US" baseline="30000" dirty="0"/>
              <a:t>PLUS </a:t>
            </a:r>
            <a:r>
              <a:rPr lang="en-US" altLang="en-US" kern="0" dirty="0"/>
              <a:t>Water Chemistry &amp; Pump Info</a:t>
            </a:r>
            <a:endParaRPr lang="en-US" kern="0" dirty="0"/>
          </a:p>
        </p:txBody>
      </p:sp>
    </p:spTree>
    <p:custDataLst>
      <p:tags r:id="rId1"/>
    </p:custDataLst>
    <p:extLst>
      <p:ext uri="{BB962C8B-B14F-4D97-AF65-F5344CB8AC3E}">
        <p14:creationId xmlns:p14="http://schemas.microsoft.com/office/powerpoint/2010/main" val="108096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15222"/>
            <a:ext cx="8229600" cy="4525963"/>
          </a:xfrm>
          <a:prstGeom prst="rect">
            <a:avLst/>
          </a:prstGeom>
        </p:spPr>
        <p:txBody>
          <a:bodyPr/>
          <a:lstStyle/>
          <a:p>
            <a:r>
              <a:rPr lang="en-US" dirty="0"/>
              <a:t>2 ½” water connections for 1250-2000 models</a:t>
            </a:r>
          </a:p>
          <a:p>
            <a:r>
              <a:rPr lang="en-US" dirty="0"/>
              <a:t>4” water connections for 3000 &amp; 4000 models</a:t>
            </a:r>
          </a:p>
          <a:p>
            <a:r>
              <a:rPr lang="en-US" dirty="0"/>
              <a:t>Connections are made with Victaulic adapters</a:t>
            </a:r>
          </a:p>
        </p:txBody>
      </p:sp>
      <p:pic>
        <p:nvPicPr>
          <p:cNvPr id="5" name="Picture 2" descr="Image result for victaul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581400"/>
            <a:ext cx="2074646" cy="27661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01685" y="3311613"/>
            <a:ext cx="2649242" cy="290941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74" tIns="45718" rIns="91374" bIns="4571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Title 1"/>
          <p:cNvSpPr txBox="1">
            <a:spLocks/>
          </p:cNvSpPr>
          <p:nvPr/>
        </p:nvSpPr>
        <p:spPr>
          <a:xfrm>
            <a:off x="457200" y="152400"/>
            <a:ext cx="8229600" cy="5635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Frutiger LT 55 Roman" pitchFamily="34" charset="0"/>
              </a:defRPr>
            </a:lvl2pPr>
            <a:lvl3pPr algn="ctr" rtl="0" eaLnBrk="0" fontAlgn="base" hangingPunct="0">
              <a:spcBef>
                <a:spcPct val="0"/>
              </a:spcBef>
              <a:spcAft>
                <a:spcPct val="0"/>
              </a:spcAft>
              <a:defRPr sz="3200" b="1">
                <a:solidFill>
                  <a:schemeClr val="tx2"/>
                </a:solidFill>
                <a:latin typeface="Frutiger LT 55 Roman" pitchFamily="34" charset="0"/>
              </a:defRPr>
            </a:lvl3pPr>
            <a:lvl4pPr algn="ctr" rtl="0" eaLnBrk="0" fontAlgn="base" hangingPunct="0">
              <a:spcBef>
                <a:spcPct val="0"/>
              </a:spcBef>
              <a:spcAft>
                <a:spcPct val="0"/>
              </a:spcAft>
              <a:defRPr sz="3200" b="1">
                <a:solidFill>
                  <a:schemeClr val="tx2"/>
                </a:solidFill>
                <a:latin typeface="Frutiger LT 55 Roman" pitchFamily="34" charset="0"/>
              </a:defRPr>
            </a:lvl4pPr>
            <a:lvl5pPr algn="ctr" rtl="0" eaLnBrk="0" fontAlgn="base" hangingPunct="0">
              <a:spcBef>
                <a:spcPct val="0"/>
              </a:spcBef>
              <a:spcAft>
                <a:spcPct val="0"/>
              </a:spcAft>
              <a:defRPr sz="3200" b="1">
                <a:solidFill>
                  <a:schemeClr val="tx2"/>
                </a:solidFill>
                <a:latin typeface="Frutiger LT 55 Roman" pitchFamily="34" charset="0"/>
              </a:defRPr>
            </a:lvl5pPr>
            <a:lvl6pPr marL="457200" algn="ctr" rtl="0" fontAlgn="base">
              <a:spcBef>
                <a:spcPct val="0"/>
              </a:spcBef>
              <a:spcAft>
                <a:spcPct val="0"/>
              </a:spcAft>
              <a:defRPr sz="3200" b="1">
                <a:solidFill>
                  <a:schemeClr val="tx2"/>
                </a:solidFill>
                <a:latin typeface="Frutiger LT 55 Roman" pitchFamily="34" charset="0"/>
              </a:defRPr>
            </a:lvl6pPr>
            <a:lvl7pPr marL="914400" algn="ctr" rtl="0" fontAlgn="base">
              <a:spcBef>
                <a:spcPct val="0"/>
              </a:spcBef>
              <a:spcAft>
                <a:spcPct val="0"/>
              </a:spcAft>
              <a:defRPr sz="3200" b="1">
                <a:solidFill>
                  <a:schemeClr val="tx2"/>
                </a:solidFill>
                <a:latin typeface="Frutiger LT 55 Roman" pitchFamily="34" charset="0"/>
              </a:defRPr>
            </a:lvl7pPr>
            <a:lvl8pPr marL="1371600" algn="ctr" rtl="0" fontAlgn="base">
              <a:spcBef>
                <a:spcPct val="0"/>
              </a:spcBef>
              <a:spcAft>
                <a:spcPct val="0"/>
              </a:spcAft>
              <a:defRPr sz="3200" b="1">
                <a:solidFill>
                  <a:schemeClr val="tx2"/>
                </a:solidFill>
                <a:latin typeface="Frutiger LT 55 Roman" pitchFamily="34" charset="0"/>
              </a:defRPr>
            </a:lvl8pPr>
            <a:lvl9pPr marL="1828800" algn="ctr" rtl="0" fontAlgn="base">
              <a:spcBef>
                <a:spcPct val="0"/>
              </a:spcBef>
              <a:spcAft>
                <a:spcPct val="0"/>
              </a:spcAft>
              <a:defRPr sz="3200" b="1">
                <a:solidFill>
                  <a:schemeClr val="tx2"/>
                </a:solidFill>
                <a:latin typeface="Frutiger LT 55 Roman" pitchFamily="34" charset="0"/>
              </a:defRPr>
            </a:lvl9pPr>
          </a:lstStyle>
          <a:p>
            <a:r>
              <a:rPr lang="en-US" altLang="en-US" dirty="0"/>
              <a:t>XP </a:t>
            </a:r>
            <a:r>
              <a:rPr lang="en-US" altLang="en-US" baseline="30000" dirty="0"/>
              <a:t>PLUS </a:t>
            </a:r>
            <a:r>
              <a:rPr lang="en-US" altLang="en-US" kern="0" dirty="0"/>
              <a:t>Water Piping</a:t>
            </a:r>
            <a:endParaRPr lang="en-US" kern="0" dirty="0"/>
          </a:p>
        </p:txBody>
      </p:sp>
    </p:spTree>
    <p:custDataLst>
      <p:tags r:id="rId1"/>
    </p:custDataLst>
    <p:extLst>
      <p:ext uri="{BB962C8B-B14F-4D97-AF65-F5344CB8AC3E}">
        <p14:creationId xmlns:p14="http://schemas.microsoft.com/office/powerpoint/2010/main" val="1495226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514602"/>
            <a:ext cx="2800350" cy="1815878"/>
          </a:xfrm>
          <a:prstGeom prst="rect">
            <a:avLst/>
          </a:prstGeom>
          <a:noFill/>
        </p:spPr>
        <p:txBody>
          <a:bodyPr wrap="square" lIns="91374" tIns="45718" rIns="91374" bIns="45718" rtlCol="0">
            <a:spAutoFit/>
          </a:bodyPr>
          <a:lstStyle/>
          <a:p>
            <a:r>
              <a:rPr lang="en-US" sz="2800" dirty="0"/>
              <a:t>Weight support of circulating pump may be needed</a:t>
            </a:r>
          </a:p>
        </p:txBody>
      </p:sp>
      <p:grpSp>
        <p:nvGrpSpPr>
          <p:cNvPr id="7" name="Group 6"/>
          <p:cNvGrpSpPr/>
          <p:nvPr/>
        </p:nvGrpSpPr>
        <p:grpSpPr>
          <a:xfrm>
            <a:off x="3657600" y="1752600"/>
            <a:ext cx="4688042" cy="4868825"/>
            <a:chOff x="2625056" y="1029915"/>
            <a:chExt cx="4688042" cy="4868825"/>
          </a:xfrm>
        </p:grpSpPr>
        <p:pic>
          <p:nvPicPr>
            <p:cNvPr id="3" name="Picture 2"/>
            <p:cNvPicPr>
              <a:picLocks noChangeAspect="1"/>
            </p:cNvPicPr>
            <p:nvPr/>
          </p:nvPicPr>
          <p:blipFill>
            <a:blip r:embed="rId3"/>
            <a:stretch>
              <a:fillRect/>
            </a:stretch>
          </p:blipFill>
          <p:spPr>
            <a:xfrm>
              <a:off x="2625056" y="1029915"/>
              <a:ext cx="4688042" cy="4868825"/>
            </a:xfrm>
            <a:prstGeom prst="rect">
              <a:avLst/>
            </a:prstGeom>
          </p:spPr>
        </p:pic>
        <p:sp>
          <p:nvSpPr>
            <p:cNvPr id="5" name="Oval 4"/>
            <p:cNvSpPr/>
            <p:nvPr/>
          </p:nvSpPr>
          <p:spPr>
            <a:xfrm>
              <a:off x="5374760" y="3444971"/>
              <a:ext cx="518337" cy="6379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74" tIns="45718" rIns="91374" bIns="45718" rtlCol="0" anchor="ctr"/>
            <a:lstStyle/>
            <a:p>
              <a:pPr algn="ctr"/>
              <a:endParaRPr lang="en-US"/>
            </a:p>
          </p:txBody>
        </p:sp>
      </p:grpSp>
      <p:sp>
        <p:nvSpPr>
          <p:cNvPr id="6" name="Title 1"/>
          <p:cNvSpPr txBox="1">
            <a:spLocks/>
          </p:cNvSpPr>
          <p:nvPr/>
        </p:nvSpPr>
        <p:spPr>
          <a:xfrm>
            <a:off x="457200" y="198438"/>
            <a:ext cx="8229600" cy="5635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Frutiger LT 55 Roman" pitchFamily="34" charset="0"/>
              </a:defRPr>
            </a:lvl2pPr>
            <a:lvl3pPr algn="ctr" rtl="0" eaLnBrk="0" fontAlgn="base" hangingPunct="0">
              <a:spcBef>
                <a:spcPct val="0"/>
              </a:spcBef>
              <a:spcAft>
                <a:spcPct val="0"/>
              </a:spcAft>
              <a:defRPr sz="3200" b="1">
                <a:solidFill>
                  <a:schemeClr val="tx2"/>
                </a:solidFill>
                <a:latin typeface="Frutiger LT 55 Roman" pitchFamily="34" charset="0"/>
              </a:defRPr>
            </a:lvl3pPr>
            <a:lvl4pPr algn="ctr" rtl="0" eaLnBrk="0" fontAlgn="base" hangingPunct="0">
              <a:spcBef>
                <a:spcPct val="0"/>
              </a:spcBef>
              <a:spcAft>
                <a:spcPct val="0"/>
              </a:spcAft>
              <a:defRPr sz="3200" b="1">
                <a:solidFill>
                  <a:schemeClr val="tx2"/>
                </a:solidFill>
                <a:latin typeface="Frutiger LT 55 Roman" pitchFamily="34" charset="0"/>
              </a:defRPr>
            </a:lvl4pPr>
            <a:lvl5pPr algn="ctr" rtl="0" eaLnBrk="0" fontAlgn="base" hangingPunct="0">
              <a:spcBef>
                <a:spcPct val="0"/>
              </a:spcBef>
              <a:spcAft>
                <a:spcPct val="0"/>
              </a:spcAft>
              <a:defRPr sz="3200" b="1">
                <a:solidFill>
                  <a:schemeClr val="tx2"/>
                </a:solidFill>
                <a:latin typeface="Frutiger LT 55 Roman" pitchFamily="34" charset="0"/>
              </a:defRPr>
            </a:lvl5pPr>
            <a:lvl6pPr marL="457200" algn="ctr" rtl="0" fontAlgn="base">
              <a:spcBef>
                <a:spcPct val="0"/>
              </a:spcBef>
              <a:spcAft>
                <a:spcPct val="0"/>
              </a:spcAft>
              <a:defRPr sz="3200" b="1">
                <a:solidFill>
                  <a:schemeClr val="tx2"/>
                </a:solidFill>
                <a:latin typeface="Frutiger LT 55 Roman" pitchFamily="34" charset="0"/>
              </a:defRPr>
            </a:lvl6pPr>
            <a:lvl7pPr marL="914400" algn="ctr" rtl="0" fontAlgn="base">
              <a:spcBef>
                <a:spcPct val="0"/>
              </a:spcBef>
              <a:spcAft>
                <a:spcPct val="0"/>
              </a:spcAft>
              <a:defRPr sz="3200" b="1">
                <a:solidFill>
                  <a:schemeClr val="tx2"/>
                </a:solidFill>
                <a:latin typeface="Frutiger LT 55 Roman" pitchFamily="34" charset="0"/>
              </a:defRPr>
            </a:lvl7pPr>
            <a:lvl8pPr marL="1371600" algn="ctr" rtl="0" fontAlgn="base">
              <a:spcBef>
                <a:spcPct val="0"/>
              </a:spcBef>
              <a:spcAft>
                <a:spcPct val="0"/>
              </a:spcAft>
              <a:defRPr sz="3200" b="1">
                <a:solidFill>
                  <a:schemeClr val="tx2"/>
                </a:solidFill>
                <a:latin typeface="Frutiger LT 55 Roman" pitchFamily="34" charset="0"/>
              </a:defRPr>
            </a:lvl8pPr>
            <a:lvl9pPr marL="1828800" algn="ctr" rtl="0" fontAlgn="base">
              <a:spcBef>
                <a:spcPct val="0"/>
              </a:spcBef>
              <a:spcAft>
                <a:spcPct val="0"/>
              </a:spcAft>
              <a:defRPr sz="3200" b="1">
                <a:solidFill>
                  <a:schemeClr val="tx2"/>
                </a:solidFill>
                <a:latin typeface="Frutiger LT 55 Roman" pitchFamily="34" charset="0"/>
              </a:defRPr>
            </a:lvl9pPr>
          </a:lstStyle>
          <a:p>
            <a:r>
              <a:rPr lang="en-US" altLang="en-US" dirty="0"/>
              <a:t>XP </a:t>
            </a:r>
            <a:r>
              <a:rPr lang="en-US" altLang="en-US" baseline="30000" dirty="0"/>
              <a:t>PLUS </a:t>
            </a:r>
            <a:r>
              <a:rPr lang="en-US" altLang="en-US" kern="0" dirty="0"/>
              <a:t>Piping – Single Unit</a:t>
            </a:r>
            <a:endParaRPr lang="en-US" kern="0" dirty="0"/>
          </a:p>
        </p:txBody>
      </p:sp>
    </p:spTree>
    <p:custDataLst>
      <p:tags r:id="rId1"/>
    </p:custDataLst>
    <p:extLst>
      <p:ext uri="{BB962C8B-B14F-4D97-AF65-F5344CB8AC3E}">
        <p14:creationId xmlns:p14="http://schemas.microsoft.com/office/powerpoint/2010/main" val="343600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0" y="-152400"/>
            <a:ext cx="8839200" cy="1143000"/>
          </a:xfrm>
        </p:spPr>
        <p:txBody>
          <a:bodyPr/>
          <a:lstStyle/>
          <a:p>
            <a:r>
              <a:rPr lang="en-US" altLang="en-US" sz="3200" dirty="0"/>
              <a:t>New XP </a:t>
            </a:r>
            <a:r>
              <a:rPr lang="en-US" altLang="en-US" sz="3200" baseline="30000" dirty="0"/>
              <a:t>PLUS</a:t>
            </a:r>
          </a:p>
        </p:txBody>
      </p:sp>
      <p:sp>
        <p:nvSpPr>
          <p:cNvPr id="6" name="Rectangle 3"/>
          <p:cNvSpPr txBox="1">
            <a:spLocks noChangeArrowheads="1"/>
          </p:cNvSpPr>
          <p:nvPr/>
        </p:nvSpPr>
        <p:spPr>
          <a:xfrm>
            <a:off x="381000" y="1600200"/>
            <a:ext cx="8229600" cy="4525963"/>
          </a:xfrm>
          <a:prstGeom prst="rect">
            <a:avLst/>
          </a:prstGeom>
        </p:spPr>
        <p:txBody>
          <a:bodyPr/>
          <a:lstStyle>
            <a:lvl1pPr marL="342900" indent="-342900" eaLnBrk="0" hangingPunct="0">
              <a:spcBef>
                <a:spcPct val="20000"/>
              </a:spcBef>
              <a:buChar char="•"/>
              <a:defRPr sz="3200">
                <a:solidFill>
                  <a:schemeClr val="tx1"/>
                </a:solidFill>
                <a:latin typeface="Arial" pitchFamily="34" charset="0"/>
              </a:defRPr>
            </a:lvl1pPr>
            <a:lvl2pPr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marL="0" indent="0" eaLnBrk="1" hangingPunct="1">
              <a:buNone/>
            </a:pPr>
            <a:endParaRPr lang="en-US" altLang="en-US" sz="2800" dirty="0"/>
          </a:p>
          <a:p>
            <a:pPr eaLnBrk="1" hangingPunct="1">
              <a:buFont typeface="Wingdings" pitchFamily="2" charset="2"/>
              <a:buChar char="Ø"/>
            </a:pPr>
            <a:endParaRPr lang="en-US" altLang="en-US" sz="2800" dirty="0"/>
          </a:p>
          <a:p>
            <a:pPr eaLnBrk="1" hangingPunct="1">
              <a:buFont typeface="Wingdings" pitchFamily="2" charset="2"/>
              <a:buChar char="Ø"/>
            </a:pPr>
            <a:endParaRPr lang="en-US" altLang="en-US" sz="2800" dirty="0"/>
          </a:p>
          <a:p>
            <a:pPr eaLnBrk="1" hangingPunct="1">
              <a:buFont typeface="Wingdings" pitchFamily="2" charset="2"/>
              <a:buChar char="Ø"/>
            </a:pPr>
            <a:endParaRPr lang="en-US" altLang="en-US" sz="2800" dirty="0"/>
          </a:p>
          <a:p>
            <a:pPr lvl="1" eaLnBrk="1" hangingPunct="1">
              <a:buClr>
                <a:srgbClr val="00853F"/>
              </a:buClr>
              <a:buFontTx/>
              <a:buNone/>
            </a:pPr>
            <a:endParaRPr lang="en-US" altLang="en-US" sz="2400" dirty="0"/>
          </a:p>
        </p:txBody>
      </p:sp>
      <p:pic>
        <p:nvPicPr>
          <p:cNvPr id="614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6238" y="16595725"/>
            <a:ext cx="8048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33400" y="1600200"/>
            <a:ext cx="6096000" cy="3573286"/>
          </a:xfrm>
          <a:prstGeom prst="rect">
            <a:avLst/>
          </a:prstGeom>
        </p:spPr>
        <p:txBody>
          <a:bodyPr wrap="square">
            <a:spAutoFit/>
          </a:bodyPr>
          <a:lstStyle/>
          <a:p>
            <a:pPr marL="342900" lvl="0" indent="-342900">
              <a:spcBef>
                <a:spcPct val="20000"/>
              </a:spcBef>
              <a:buBlip>
                <a:blip r:embed="rId3"/>
              </a:buBlip>
              <a:defRPr/>
            </a:pPr>
            <a:r>
              <a:rPr lang="en-US" altLang="en-US" sz="2900" kern="0" dirty="0">
                <a:solidFill>
                  <a:srgbClr val="000000"/>
                </a:solidFill>
                <a:latin typeface="Frutiger LT 55 Roman"/>
              </a:rPr>
              <a:t>New design high input models</a:t>
            </a:r>
          </a:p>
          <a:p>
            <a:pPr marL="342900" lvl="0" indent="-342900">
              <a:spcBef>
                <a:spcPct val="20000"/>
              </a:spcBef>
              <a:buBlip>
                <a:blip r:embed="rId3"/>
              </a:buBlip>
              <a:defRPr/>
            </a:pPr>
            <a:r>
              <a:rPr lang="en-US" altLang="en-US" sz="2900" kern="0" dirty="0">
                <a:solidFill>
                  <a:srgbClr val="000000"/>
                </a:solidFill>
                <a:latin typeface="Frutiger LT 55 Roman"/>
              </a:rPr>
              <a:t>Replaces existing </a:t>
            </a:r>
            <a:r>
              <a:rPr lang="en-US" altLang="en-US" sz="2900" kern="0" dirty="0" err="1">
                <a:solidFill>
                  <a:srgbClr val="000000"/>
                </a:solidFill>
                <a:latin typeface="Frutiger LT 55 Roman"/>
              </a:rPr>
              <a:t>McBee</a:t>
            </a:r>
            <a:r>
              <a:rPr lang="en-US" altLang="en-US" sz="2900" kern="0" dirty="0">
                <a:solidFill>
                  <a:srgbClr val="000000"/>
                </a:solidFill>
                <a:latin typeface="Frutiger LT 55 Roman"/>
              </a:rPr>
              <a:t> large XWH models</a:t>
            </a:r>
          </a:p>
          <a:p>
            <a:pPr marL="342900" lvl="0" indent="-342900">
              <a:spcBef>
                <a:spcPct val="20000"/>
              </a:spcBef>
              <a:buBlip>
                <a:blip r:embed="rId3"/>
              </a:buBlip>
              <a:defRPr/>
            </a:pPr>
            <a:r>
              <a:rPr lang="en-US" altLang="en-US" sz="2900" kern="0" dirty="0">
                <a:solidFill>
                  <a:srgbClr val="000000"/>
                </a:solidFill>
                <a:latin typeface="Frutiger LT 55 Roman"/>
              </a:rPr>
              <a:t>Inputs 1.25M to 4M, our largest</a:t>
            </a:r>
          </a:p>
          <a:p>
            <a:pPr marL="342900" lvl="0" indent="-342900">
              <a:spcBef>
                <a:spcPct val="20000"/>
              </a:spcBef>
              <a:buBlip>
                <a:blip r:embed="rId3"/>
              </a:buBlip>
              <a:defRPr/>
            </a:pPr>
            <a:r>
              <a:rPr lang="en-US" altLang="en-US" sz="2900" kern="0" dirty="0">
                <a:solidFill>
                  <a:srgbClr val="000000"/>
                </a:solidFill>
                <a:latin typeface="Frutiger LT 55 Roman"/>
              </a:rPr>
              <a:t>Matches with storage tank</a:t>
            </a:r>
          </a:p>
          <a:p>
            <a:pPr marL="342900" lvl="0" indent="-342900">
              <a:spcBef>
                <a:spcPct val="20000"/>
              </a:spcBef>
              <a:buBlip>
                <a:blip r:embed="rId3"/>
              </a:buBlip>
              <a:defRPr/>
            </a:pPr>
            <a:r>
              <a:rPr lang="en-US" altLang="en-US" sz="2900" kern="0" dirty="0">
                <a:solidFill>
                  <a:srgbClr val="000000"/>
                </a:solidFill>
                <a:latin typeface="Frutiger LT 55 Roman"/>
              </a:rPr>
              <a:t>Industrial and large commercial applications</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3792286"/>
            <a:ext cx="2828433" cy="2964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1225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84472" y="1371599"/>
            <a:ext cx="4387527" cy="4931871"/>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374" tIns="45718" rIns="91374" bIns="45718" rtlCol="0" anchor="ctr"/>
          <a:lstStyle/>
          <a:p>
            <a:pPr algn="ctr"/>
            <a:endParaRPr lang="en-US" sz="2400" dirty="0"/>
          </a:p>
        </p:txBody>
      </p:sp>
      <p:sp>
        <p:nvSpPr>
          <p:cNvPr id="14" name="Rectangle 13"/>
          <p:cNvSpPr/>
          <p:nvPr/>
        </p:nvSpPr>
        <p:spPr>
          <a:xfrm>
            <a:off x="1676434" y="381009"/>
            <a:ext cx="1324268" cy="584771"/>
          </a:xfrm>
          <a:prstGeom prst="rect">
            <a:avLst/>
          </a:prstGeom>
        </p:spPr>
        <p:txBody>
          <a:bodyPr wrap="none" lIns="91374" tIns="45718" rIns="91374" bIns="45718">
            <a:spAutoFit/>
          </a:bodyPr>
          <a:lstStyle/>
          <a:p>
            <a:pPr lvl="0"/>
            <a:r>
              <a:rPr lang="en-US" sz="3200" dirty="0">
                <a:solidFill>
                  <a:schemeClr val="bg1"/>
                </a:solidFill>
              </a:rPr>
              <a:t>Piping</a:t>
            </a:r>
          </a:p>
        </p:txBody>
      </p:sp>
      <p:grpSp>
        <p:nvGrpSpPr>
          <p:cNvPr id="5" name="Group 4"/>
          <p:cNvGrpSpPr/>
          <p:nvPr/>
        </p:nvGrpSpPr>
        <p:grpSpPr>
          <a:xfrm>
            <a:off x="4891212" y="4503864"/>
            <a:ext cx="3871788" cy="2095500"/>
            <a:chOff x="1124371" y="4057815"/>
            <a:chExt cx="5162383" cy="2095500"/>
          </a:xfrm>
        </p:grpSpPr>
        <p:pic>
          <p:nvPicPr>
            <p:cNvPr id="3" name="Picture 2"/>
            <p:cNvPicPr>
              <a:picLocks noChangeAspect="1"/>
            </p:cNvPicPr>
            <p:nvPr/>
          </p:nvPicPr>
          <p:blipFill>
            <a:blip r:embed="rId5"/>
            <a:stretch>
              <a:fillRect/>
            </a:stretch>
          </p:blipFill>
          <p:spPr>
            <a:xfrm>
              <a:off x="1124371" y="4057815"/>
              <a:ext cx="5054600" cy="2095500"/>
            </a:xfrm>
            <a:prstGeom prst="rect">
              <a:avLst/>
            </a:prstGeom>
          </p:spPr>
        </p:pic>
        <p:sp>
          <p:nvSpPr>
            <p:cNvPr id="6" name="Rectangle 5"/>
            <p:cNvSpPr/>
            <p:nvPr/>
          </p:nvSpPr>
          <p:spPr>
            <a:xfrm>
              <a:off x="4767720" y="4704920"/>
              <a:ext cx="1328280" cy="203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Box 18"/>
            <p:cNvSpPr txBox="1"/>
            <p:nvPr/>
          </p:nvSpPr>
          <p:spPr>
            <a:xfrm>
              <a:off x="4595833" y="4659351"/>
              <a:ext cx="1690921" cy="276999"/>
            </a:xfrm>
            <a:prstGeom prst="rect">
              <a:avLst/>
            </a:prstGeom>
            <a:noFill/>
          </p:spPr>
          <p:txBody>
            <a:bodyPr wrap="square" rtlCol="0">
              <a:spAutoFit/>
            </a:bodyPr>
            <a:lstStyle/>
            <a:p>
              <a:pPr algn="ctr"/>
              <a:r>
                <a:rPr lang="en-US" sz="1200" b="1" dirty="0">
                  <a:solidFill>
                    <a:srgbClr val="FF0000"/>
                  </a:solidFill>
                </a:rPr>
                <a:t>Upsized Pump</a:t>
              </a:r>
            </a:p>
          </p:txBody>
        </p:sp>
      </p:grpSp>
      <p:grpSp>
        <p:nvGrpSpPr>
          <p:cNvPr id="4" name="Group 3"/>
          <p:cNvGrpSpPr/>
          <p:nvPr/>
        </p:nvGrpSpPr>
        <p:grpSpPr>
          <a:xfrm>
            <a:off x="4572000" y="1828800"/>
            <a:ext cx="4391215" cy="2413000"/>
            <a:chOff x="103474" y="1665344"/>
            <a:chExt cx="5236330" cy="2032000"/>
          </a:xfrm>
        </p:grpSpPr>
        <p:pic>
          <p:nvPicPr>
            <p:cNvPr id="2" name="Picture 1"/>
            <p:cNvPicPr>
              <a:picLocks noChangeAspect="1"/>
            </p:cNvPicPr>
            <p:nvPr/>
          </p:nvPicPr>
          <p:blipFill>
            <a:blip r:embed="rId6"/>
            <a:stretch>
              <a:fillRect/>
            </a:stretch>
          </p:blipFill>
          <p:spPr>
            <a:xfrm>
              <a:off x="103474" y="1665344"/>
              <a:ext cx="5054600" cy="2032000"/>
            </a:xfrm>
            <a:prstGeom prst="rect">
              <a:avLst/>
            </a:prstGeom>
          </p:spPr>
        </p:pic>
        <p:sp>
          <p:nvSpPr>
            <p:cNvPr id="20" name="Rectangle 19"/>
            <p:cNvSpPr/>
            <p:nvPr/>
          </p:nvSpPr>
          <p:spPr>
            <a:xfrm>
              <a:off x="3681911" y="2299177"/>
              <a:ext cx="1328280" cy="203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TextBox 20"/>
            <p:cNvSpPr txBox="1"/>
            <p:nvPr/>
          </p:nvSpPr>
          <p:spPr>
            <a:xfrm>
              <a:off x="3465484" y="2266271"/>
              <a:ext cx="1874320" cy="233262"/>
            </a:xfrm>
            <a:prstGeom prst="rect">
              <a:avLst/>
            </a:prstGeom>
            <a:noFill/>
          </p:spPr>
          <p:txBody>
            <a:bodyPr wrap="square" rtlCol="0">
              <a:spAutoFit/>
            </a:bodyPr>
            <a:lstStyle/>
            <a:p>
              <a:pPr algn="ctr"/>
              <a:r>
                <a:rPr lang="en-US" sz="1200" b="1" dirty="0">
                  <a:solidFill>
                    <a:srgbClr val="FF0000"/>
                  </a:solidFill>
                </a:rPr>
                <a:t>Standard Pump</a:t>
              </a:r>
            </a:p>
          </p:txBody>
        </p:sp>
      </p:grpSp>
      <p:sp>
        <p:nvSpPr>
          <p:cNvPr id="13" name="Title 1"/>
          <p:cNvSpPr txBox="1">
            <a:spLocks/>
          </p:cNvSpPr>
          <p:nvPr/>
        </p:nvSpPr>
        <p:spPr>
          <a:xfrm>
            <a:off x="457200" y="198438"/>
            <a:ext cx="8229600" cy="5635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Frutiger LT 55 Roman" pitchFamily="34" charset="0"/>
              </a:defRPr>
            </a:lvl2pPr>
            <a:lvl3pPr algn="ctr" rtl="0" eaLnBrk="0" fontAlgn="base" hangingPunct="0">
              <a:spcBef>
                <a:spcPct val="0"/>
              </a:spcBef>
              <a:spcAft>
                <a:spcPct val="0"/>
              </a:spcAft>
              <a:defRPr sz="3200" b="1">
                <a:solidFill>
                  <a:schemeClr val="tx2"/>
                </a:solidFill>
                <a:latin typeface="Frutiger LT 55 Roman" pitchFamily="34" charset="0"/>
              </a:defRPr>
            </a:lvl3pPr>
            <a:lvl4pPr algn="ctr" rtl="0" eaLnBrk="0" fontAlgn="base" hangingPunct="0">
              <a:spcBef>
                <a:spcPct val="0"/>
              </a:spcBef>
              <a:spcAft>
                <a:spcPct val="0"/>
              </a:spcAft>
              <a:defRPr sz="3200" b="1">
                <a:solidFill>
                  <a:schemeClr val="tx2"/>
                </a:solidFill>
                <a:latin typeface="Frutiger LT 55 Roman" pitchFamily="34" charset="0"/>
              </a:defRPr>
            </a:lvl4pPr>
            <a:lvl5pPr algn="ctr" rtl="0" eaLnBrk="0" fontAlgn="base" hangingPunct="0">
              <a:spcBef>
                <a:spcPct val="0"/>
              </a:spcBef>
              <a:spcAft>
                <a:spcPct val="0"/>
              </a:spcAft>
              <a:defRPr sz="3200" b="1">
                <a:solidFill>
                  <a:schemeClr val="tx2"/>
                </a:solidFill>
                <a:latin typeface="Frutiger LT 55 Roman" pitchFamily="34" charset="0"/>
              </a:defRPr>
            </a:lvl5pPr>
            <a:lvl6pPr marL="457200" algn="ctr" rtl="0" fontAlgn="base">
              <a:spcBef>
                <a:spcPct val="0"/>
              </a:spcBef>
              <a:spcAft>
                <a:spcPct val="0"/>
              </a:spcAft>
              <a:defRPr sz="3200" b="1">
                <a:solidFill>
                  <a:schemeClr val="tx2"/>
                </a:solidFill>
                <a:latin typeface="Frutiger LT 55 Roman" pitchFamily="34" charset="0"/>
              </a:defRPr>
            </a:lvl6pPr>
            <a:lvl7pPr marL="914400" algn="ctr" rtl="0" fontAlgn="base">
              <a:spcBef>
                <a:spcPct val="0"/>
              </a:spcBef>
              <a:spcAft>
                <a:spcPct val="0"/>
              </a:spcAft>
              <a:defRPr sz="3200" b="1">
                <a:solidFill>
                  <a:schemeClr val="tx2"/>
                </a:solidFill>
                <a:latin typeface="Frutiger LT 55 Roman" pitchFamily="34" charset="0"/>
              </a:defRPr>
            </a:lvl7pPr>
            <a:lvl8pPr marL="1371600" algn="ctr" rtl="0" fontAlgn="base">
              <a:spcBef>
                <a:spcPct val="0"/>
              </a:spcBef>
              <a:spcAft>
                <a:spcPct val="0"/>
              </a:spcAft>
              <a:defRPr sz="3200" b="1">
                <a:solidFill>
                  <a:schemeClr val="tx2"/>
                </a:solidFill>
                <a:latin typeface="Frutiger LT 55 Roman" pitchFamily="34" charset="0"/>
              </a:defRPr>
            </a:lvl8pPr>
            <a:lvl9pPr marL="1828800" algn="ctr" rtl="0" fontAlgn="base">
              <a:spcBef>
                <a:spcPct val="0"/>
              </a:spcBef>
              <a:spcAft>
                <a:spcPct val="0"/>
              </a:spcAft>
              <a:defRPr sz="3200" b="1">
                <a:solidFill>
                  <a:schemeClr val="tx2"/>
                </a:solidFill>
                <a:latin typeface="Frutiger LT 55 Roman" pitchFamily="34" charset="0"/>
              </a:defRPr>
            </a:lvl9pPr>
          </a:lstStyle>
          <a:p>
            <a:r>
              <a:rPr lang="en-US" altLang="en-US" dirty="0"/>
              <a:t>XP </a:t>
            </a:r>
            <a:r>
              <a:rPr lang="en-US" altLang="en-US" baseline="30000" dirty="0"/>
              <a:t>PLUS </a:t>
            </a:r>
            <a:r>
              <a:rPr lang="en-US" altLang="en-US" kern="0" dirty="0"/>
              <a:t>Piping – Multiple Units</a:t>
            </a:r>
            <a:endParaRPr lang="en-US" kern="0" dirty="0"/>
          </a:p>
        </p:txBody>
      </p:sp>
    </p:spTree>
    <p:custDataLst>
      <p:tags r:id="rId1"/>
    </p:custDataLst>
    <p:extLst>
      <p:ext uri="{BB962C8B-B14F-4D97-AF65-F5344CB8AC3E}">
        <p14:creationId xmlns:p14="http://schemas.microsoft.com/office/powerpoint/2010/main" val="79244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79665" y="1295400"/>
            <a:ext cx="8229600" cy="4525963"/>
          </a:xfrm>
          <a:prstGeom prst="rect">
            <a:avLst/>
          </a:prstGeom>
        </p:spPr>
        <p:txBody>
          <a:bodyPr/>
          <a:lstStyle/>
          <a:p>
            <a:r>
              <a:rPr lang="en-US" dirty="0"/>
              <a:t>For 1250 &amp; 1500 models connect 120V electrical supply</a:t>
            </a:r>
          </a:p>
          <a:p>
            <a:r>
              <a:rPr lang="en-US" dirty="0"/>
              <a:t>For 2000 &amp; 3000 models connect 208V 3 phase electrical supply</a:t>
            </a:r>
          </a:p>
          <a:p>
            <a:r>
              <a:rPr lang="en-US" dirty="0"/>
              <a:t>For 4000 models connect 480V 3 phase electrical supply</a:t>
            </a:r>
          </a:p>
        </p:txBody>
      </p:sp>
      <p:graphicFrame>
        <p:nvGraphicFramePr>
          <p:cNvPr id="5" name="Table 4"/>
          <p:cNvGraphicFramePr>
            <a:graphicFrameLocks noGrp="1"/>
          </p:cNvGraphicFramePr>
          <p:nvPr>
            <p:extLst>
              <p:ext uri="{D42A27DB-BD31-4B8C-83A1-F6EECF244321}">
                <p14:modId xmlns:p14="http://schemas.microsoft.com/office/powerpoint/2010/main" val="1051583508"/>
              </p:ext>
            </p:extLst>
          </p:nvPr>
        </p:nvGraphicFramePr>
        <p:xfrm>
          <a:off x="5562600" y="3733800"/>
          <a:ext cx="3320117" cy="2983230"/>
        </p:xfrm>
        <a:graphic>
          <a:graphicData uri="http://schemas.openxmlformats.org/drawingml/2006/table">
            <a:tbl>
              <a:tblPr/>
              <a:tblGrid>
                <a:gridCol w="1053328">
                  <a:extLst>
                    <a:ext uri="{9D8B030D-6E8A-4147-A177-3AD203B41FA5}">
                      <a16:colId xmlns:a16="http://schemas.microsoft.com/office/drawing/2014/main" val="20000"/>
                    </a:ext>
                  </a:extLst>
                </a:gridCol>
                <a:gridCol w="1081796">
                  <a:extLst>
                    <a:ext uri="{9D8B030D-6E8A-4147-A177-3AD203B41FA5}">
                      <a16:colId xmlns:a16="http://schemas.microsoft.com/office/drawing/2014/main" val="20001"/>
                    </a:ext>
                  </a:extLst>
                </a:gridCol>
                <a:gridCol w="1184993">
                  <a:extLst>
                    <a:ext uri="{9D8B030D-6E8A-4147-A177-3AD203B41FA5}">
                      <a16:colId xmlns:a16="http://schemas.microsoft.com/office/drawing/2014/main" val="20002"/>
                    </a:ext>
                  </a:extLst>
                </a:gridCol>
              </a:tblGrid>
              <a:tr h="741045">
                <a:tc>
                  <a:txBody>
                    <a:bodyPr/>
                    <a:lstStyle/>
                    <a:p>
                      <a:pPr algn="ctr" fontAlgn="b"/>
                      <a:r>
                        <a:rPr lang="en-US" sz="2400" b="1" i="0" u="none" strike="noStrike" dirty="0">
                          <a:solidFill>
                            <a:srgbClr val="000000"/>
                          </a:solidFill>
                          <a:effectLst/>
                          <a:latin typeface="+mn-lt"/>
                        </a:rPr>
                        <a:t>Model</a:t>
                      </a:r>
                    </a:p>
                  </a:txBody>
                  <a:tcPr marL="7144" marR="7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mn-lt"/>
                        </a:rPr>
                        <a:t>Unit Amp Draw</a:t>
                      </a:r>
                    </a:p>
                  </a:txBody>
                  <a:tcPr marL="7144" marR="7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mn-lt"/>
                        </a:rPr>
                        <a:t>Pump Amp Draw</a:t>
                      </a:r>
                    </a:p>
                  </a:txBody>
                  <a:tcPr marL="7144" marR="7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5285">
                <a:tc>
                  <a:txBody>
                    <a:bodyPr/>
                    <a:lstStyle/>
                    <a:p>
                      <a:pPr algn="ctr" fontAlgn="b"/>
                      <a:r>
                        <a:rPr lang="en-US" sz="2400" b="0" i="0" u="none" strike="noStrike" dirty="0">
                          <a:solidFill>
                            <a:srgbClr val="000000"/>
                          </a:solidFill>
                          <a:effectLst/>
                          <a:latin typeface="+mn-lt"/>
                        </a:rPr>
                        <a:t>1250</a:t>
                      </a:r>
                    </a:p>
                  </a:txBody>
                  <a:tcPr marL="7144" marR="7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mn-lt"/>
                        </a:rPr>
                        <a:t>9.9</a:t>
                      </a:r>
                    </a:p>
                  </a:txBody>
                  <a:tcPr marL="7144" marR="7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mn-lt"/>
                        </a:rPr>
                        <a:t>11.2</a:t>
                      </a:r>
                    </a:p>
                  </a:txBody>
                  <a:tcPr marL="7144" marR="7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5285">
                <a:tc>
                  <a:txBody>
                    <a:bodyPr/>
                    <a:lstStyle/>
                    <a:p>
                      <a:pPr algn="ctr" fontAlgn="b"/>
                      <a:r>
                        <a:rPr lang="en-US" sz="2400" b="0" i="0" u="none" strike="noStrike" dirty="0">
                          <a:solidFill>
                            <a:srgbClr val="000000"/>
                          </a:solidFill>
                          <a:effectLst/>
                          <a:latin typeface="+mn-lt"/>
                        </a:rPr>
                        <a:t>1500</a:t>
                      </a:r>
                    </a:p>
                  </a:txBody>
                  <a:tcPr marL="7144" marR="7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7.8</a:t>
                      </a:r>
                    </a:p>
                  </a:txBody>
                  <a:tcPr marL="7144" marR="7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11.2</a:t>
                      </a:r>
                    </a:p>
                  </a:txBody>
                  <a:tcPr marL="7144" marR="7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algn="ctr" fontAlgn="b"/>
                      <a:r>
                        <a:rPr lang="en-US" sz="2400" b="0" i="0" u="none" strike="noStrike" dirty="0">
                          <a:solidFill>
                            <a:srgbClr val="000000"/>
                          </a:solidFill>
                          <a:effectLst/>
                          <a:latin typeface="+mn-lt"/>
                        </a:rPr>
                        <a:t>2000</a:t>
                      </a:r>
                    </a:p>
                  </a:txBody>
                  <a:tcPr marL="7144" marR="7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1.3</a:t>
                      </a:r>
                    </a:p>
                  </a:txBody>
                  <a:tcPr marL="7144" marR="7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9.6</a:t>
                      </a:r>
                    </a:p>
                  </a:txBody>
                  <a:tcPr marL="7144" marR="7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5285">
                <a:tc>
                  <a:txBody>
                    <a:bodyPr/>
                    <a:lstStyle/>
                    <a:p>
                      <a:pPr algn="ctr" fontAlgn="b"/>
                      <a:r>
                        <a:rPr lang="en-US" sz="2400" b="0" i="0" u="none" strike="noStrike" dirty="0">
                          <a:solidFill>
                            <a:srgbClr val="000000"/>
                          </a:solidFill>
                          <a:effectLst/>
                          <a:latin typeface="+mn-lt"/>
                        </a:rPr>
                        <a:t>3000</a:t>
                      </a:r>
                    </a:p>
                  </a:txBody>
                  <a:tcPr marL="7144" marR="7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mn-lt"/>
                        </a:rPr>
                        <a:t>2</a:t>
                      </a:r>
                    </a:p>
                  </a:txBody>
                  <a:tcPr marL="7144" marR="7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13.4</a:t>
                      </a:r>
                    </a:p>
                  </a:txBody>
                  <a:tcPr marL="7144" marR="7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algn="ctr" fontAlgn="b"/>
                      <a:r>
                        <a:rPr lang="en-US" sz="2400" b="0" i="0" u="none" strike="noStrike" dirty="0">
                          <a:solidFill>
                            <a:srgbClr val="000000"/>
                          </a:solidFill>
                          <a:effectLst/>
                          <a:latin typeface="+mn-lt"/>
                        </a:rPr>
                        <a:t>4000</a:t>
                      </a:r>
                    </a:p>
                  </a:txBody>
                  <a:tcPr marL="7144" marR="7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mn-lt"/>
                        </a:rPr>
                        <a:t>2.3</a:t>
                      </a:r>
                    </a:p>
                  </a:txBody>
                  <a:tcPr marL="7144" marR="7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6.1</a:t>
                      </a:r>
                    </a:p>
                  </a:txBody>
                  <a:tcPr marL="7144" marR="7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054" r="19922" b="40325"/>
          <a:stretch/>
        </p:blipFill>
        <p:spPr>
          <a:xfrm>
            <a:off x="178904" y="3658263"/>
            <a:ext cx="4774096" cy="3029744"/>
          </a:xfrm>
          <a:prstGeom prst="rect">
            <a:avLst/>
          </a:prstGeom>
        </p:spPr>
      </p:pic>
      <p:sp>
        <p:nvSpPr>
          <p:cNvPr id="10" name="Title 1"/>
          <p:cNvSpPr txBox="1">
            <a:spLocks/>
          </p:cNvSpPr>
          <p:nvPr/>
        </p:nvSpPr>
        <p:spPr>
          <a:xfrm>
            <a:off x="457200" y="198438"/>
            <a:ext cx="8229600" cy="5635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Frutiger LT 55 Roman" pitchFamily="34" charset="0"/>
              </a:defRPr>
            </a:lvl2pPr>
            <a:lvl3pPr algn="ctr" rtl="0" eaLnBrk="0" fontAlgn="base" hangingPunct="0">
              <a:spcBef>
                <a:spcPct val="0"/>
              </a:spcBef>
              <a:spcAft>
                <a:spcPct val="0"/>
              </a:spcAft>
              <a:defRPr sz="3200" b="1">
                <a:solidFill>
                  <a:schemeClr val="tx2"/>
                </a:solidFill>
                <a:latin typeface="Frutiger LT 55 Roman" pitchFamily="34" charset="0"/>
              </a:defRPr>
            </a:lvl3pPr>
            <a:lvl4pPr algn="ctr" rtl="0" eaLnBrk="0" fontAlgn="base" hangingPunct="0">
              <a:spcBef>
                <a:spcPct val="0"/>
              </a:spcBef>
              <a:spcAft>
                <a:spcPct val="0"/>
              </a:spcAft>
              <a:defRPr sz="3200" b="1">
                <a:solidFill>
                  <a:schemeClr val="tx2"/>
                </a:solidFill>
                <a:latin typeface="Frutiger LT 55 Roman" pitchFamily="34" charset="0"/>
              </a:defRPr>
            </a:lvl4pPr>
            <a:lvl5pPr algn="ctr" rtl="0" eaLnBrk="0" fontAlgn="base" hangingPunct="0">
              <a:spcBef>
                <a:spcPct val="0"/>
              </a:spcBef>
              <a:spcAft>
                <a:spcPct val="0"/>
              </a:spcAft>
              <a:defRPr sz="3200" b="1">
                <a:solidFill>
                  <a:schemeClr val="tx2"/>
                </a:solidFill>
                <a:latin typeface="Frutiger LT 55 Roman" pitchFamily="34" charset="0"/>
              </a:defRPr>
            </a:lvl5pPr>
            <a:lvl6pPr marL="457200" algn="ctr" rtl="0" fontAlgn="base">
              <a:spcBef>
                <a:spcPct val="0"/>
              </a:spcBef>
              <a:spcAft>
                <a:spcPct val="0"/>
              </a:spcAft>
              <a:defRPr sz="3200" b="1">
                <a:solidFill>
                  <a:schemeClr val="tx2"/>
                </a:solidFill>
                <a:latin typeface="Frutiger LT 55 Roman" pitchFamily="34" charset="0"/>
              </a:defRPr>
            </a:lvl6pPr>
            <a:lvl7pPr marL="914400" algn="ctr" rtl="0" fontAlgn="base">
              <a:spcBef>
                <a:spcPct val="0"/>
              </a:spcBef>
              <a:spcAft>
                <a:spcPct val="0"/>
              </a:spcAft>
              <a:defRPr sz="3200" b="1">
                <a:solidFill>
                  <a:schemeClr val="tx2"/>
                </a:solidFill>
                <a:latin typeface="Frutiger LT 55 Roman" pitchFamily="34" charset="0"/>
              </a:defRPr>
            </a:lvl7pPr>
            <a:lvl8pPr marL="1371600" algn="ctr" rtl="0" fontAlgn="base">
              <a:spcBef>
                <a:spcPct val="0"/>
              </a:spcBef>
              <a:spcAft>
                <a:spcPct val="0"/>
              </a:spcAft>
              <a:defRPr sz="3200" b="1">
                <a:solidFill>
                  <a:schemeClr val="tx2"/>
                </a:solidFill>
                <a:latin typeface="Frutiger LT 55 Roman" pitchFamily="34" charset="0"/>
              </a:defRPr>
            </a:lvl8pPr>
            <a:lvl9pPr marL="1828800" algn="ctr" rtl="0" fontAlgn="base">
              <a:spcBef>
                <a:spcPct val="0"/>
              </a:spcBef>
              <a:spcAft>
                <a:spcPct val="0"/>
              </a:spcAft>
              <a:defRPr sz="3200" b="1">
                <a:solidFill>
                  <a:schemeClr val="tx2"/>
                </a:solidFill>
                <a:latin typeface="Frutiger LT 55 Roman" pitchFamily="34" charset="0"/>
              </a:defRPr>
            </a:lvl9pPr>
          </a:lstStyle>
          <a:p>
            <a:r>
              <a:rPr lang="en-US" altLang="en-US" dirty="0"/>
              <a:t>XP </a:t>
            </a:r>
            <a:r>
              <a:rPr lang="en-US" altLang="en-US" baseline="30000" dirty="0"/>
              <a:t>PLUS </a:t>
            </a:r>
            <a:r>
              <a:rPr lang="en-US" altLang="en-US" kern="0" dirty="0"/>
              <a:t>Electrical Requirements</a:t>
            </a:r>
            <a:endParaRPr lang="en-US" kern="0" dirty="0"/>
          </a:p>
        </p:txBody>
      </p:sp>
    </p:spTree>
    <p:custDataLst>
      <p:tags r:id="rId1"/>
    </p:custDataLst>
    <p:extLst>
      <p:ext uri="{BB962C8B-B14F-4D97-AF65-F5344CB8AC3E}">
        <p14:creationId xmlns:p14="http://schemas.microsoft.com/office/powerpoint/2010/main" val="760841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637499" y="2804230"/>
            <a:ext cx="1562901" cy="461665"/>
          </a:xfrm>
          <a:prstGeom prst="rect">
            <a:avLst/>
          </a:prstGeom>
          <a:noFill/>
        </p:spPr>
        <p:txBody>
          <a:bodyPr wrap="square" lIns="91374" tIns="45718" rIns="91374" bIns="45718" rtlCol="0">
            <a:spAutoFit/>
          </a:bodyPr>
          <a:lstStyle/>
          <a:p>
            <a:pPr algn="ctr"/>
            <a:r>
              <a:rPr lang="en-US" sz="2400" b="1" dirty="0"/>
              <a:t>120V 1ph</a:t>
            </a:r>
          </a:p>
        </p:txBody>
      </p:sp>
      <p:grpSp>
        <p:nvGrpSpPr>
          <p:cNvPr id="2" name="Group 1"/>
          <p:cNvGrpSpPr/>
          <p:nvPr/>
        </p:nvGrpSpPr>
        <p:grpSpPr>
          <a:xfrm>
            <a:off x="1752600" y="1828800"/>
            <a:ext cx="6629400" cy="4584023"/>
            <a:chOff x="1524001" y="295211"/>
            <a:chExt cx="10600777" cy="6158087"/>
          </a:xfrm>
        </p:grpSpPr>
        <p:pic>
          <p:nvPicPr>
            <p:cNvPr id="5" name="Picture 4"/>
            <p:cNvPicPr>
              <a:picLocks noChangeAspect="1"/>
            </p:cNvPicPr>
            <p:nvPr/>
          </p:nvPicPr>
          <p:blipFill>
            <a:blip r:embed="rId4"/>
            <a:stretch>
              <a:fillRect/>
            </a:stretch>
          </p:blipFill>
          <p:spPr>
            <a:xfrm>
              <a:off x="5914668" y="295211"/>
              <a:ext cx="5515920" cy="2510080"/>
            </a:xfrm>
            <a:prstGeom prst="rect">
              <a:avLst/>
            </a:prstGeom>
          </p:spPr>
        </p:pic>
        <p:cxnSp>
          <p:nvCxnSpPr>
            <p:cNvPr id="9" name="Straight Connector 8"/>
            <p:cNvCxnSpPr/>
            <p:nvPr/>
          </p:nvCxnSpPr>
          <p:spPr>
            <a:xfrm>
              <a:off x="1727126" y="3895100"/>
              <a:ext cx="514195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836629" y="2253521"/>
              <a:ext cx="0" cy="16415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02094" y="4224551"/>
              <a:ext cx="5543709"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48000" y="3733800"/>
              <a:ext cx="515568" cy="338554"/>
            </a:xfrm>
            <a:prstGeom prst="rect">
              <a:avLst/>
            </a:prstGeom>
            <a:solidFill>
              <a:schemeClr val="bg1"/>
            </a:solidFill>
          </p:spPr>
          <p:txBody>
            <a:bodyPr wrap="square" rtlCol="0">
              <a:spAutoFit/>
            </a:bodyPr>
            <a:lstStyle/>
            <a:p>
              <a:pPr algn="ctr"/>
              <a:r>
                <a:rPr lang="en-US" sz="1600" dirty="0"/>
                <a:t>L</a:t>
              </a:r>
            </a:p>
          </p:txBody>
        </p:sp>
        <p:sp>
          <p:nvSpPr>
            <p:cNvPr id="25" name="TextBox 24"/>
            <p:cNvSpPr txBox="1"/>
            <p:nvPr/>
          </p:nvSpPr>
          <p:spPr>
            <a:xfrm>
              <a:off x="3860800" y="4030024"/>
              <a:ext cx="515568" cy="338554"/>
            </a:xfrm>
            <a:prstGeom prst="rect">
              <a:avLst/>
            </a:prstGeom>
            <a:solidFill>
              <a:schemeClr val="bg1"/>
            </a:solidFill>
          </p:spPr>
          <p:txBody>
            <a:bodyPr wrap="square" rtlCol="0">
              <a:spAutoFit/>
            </a:bodyPr>
            <a:lstStyle/>
            <a:p>
              <a:pPr algn="ctr"/>
              <a:r>
                <a:rPr lang="en-US" sz="1600" dirty="0"/>
                <a:t>N</a:t>
              </a:r>
            </a:p>
          </p:txBody>
        </p:sp>
        <p:cxnSp>
          <p:nvCxnSpPr>
            <p:cNvPr id="26" name="Straight Connector 25"/>
            <p:cNvCxnSpPr/>
            <p:nvPr/>
          </p:nvCxnSpPr>
          <p:spPr>
            <a:xfrm>
              <a:off x="7313509" y="2275971"/>
              <a:ext cx="0" cy="194858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92262" y="3530600"/>
              <a:ext cx="392264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521676" y="1617947"/>
              <a:ext cx="0" cy="191265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492080" y="1612900"/>
              <a:ext cx="705521"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329232" y="3364468"/>
              <a:ext cx="515568" cy="338554"/>
            </a:xfrm>
            <a:prstGeom prst="rect">
              <a:avLst/>
            </a:prstGeom>
            <a:solidFill>
              <a:schemeClr val="bg1"/>
            </a:solidFill>
          </p:spPr>
          <p:txBody>
            <a:bodyPr wrap="square" rtlCol="0">
              <a:spAutoFit/>
            </a:bodyPr>
            <a:lstStyle/>
            <a:p>
              <a:pPr algn="ctr"/>
              <a:r>
                <a:rPr lang="en-US" sz="1600" dirty="0"/>
                <a:t>G</a:t>
              </a:r>
            </a:p>
          </p:txBody>
        </p:sp>
        <p:sp>
          <p:nvSpPr>
            <p:cNvPr id="32" name="TextBox 31"/>
            <p:cNvSpPr txBox="1"/>
            <p:nvPr/>
          </p:nvSpPr>
          <p:spPr>
            <a:xfrm>
              <a:off x="9633263" y="3980372"/>
              <a:ext cx="2491515" cy="553998"/>
            </a:xfrm>
            <a:prstGeom prst="rect">
              <a:avLst/>
            </a:prstGeom>
            <a:noFill/>
          </p:spPr>
          <p:txBody>
            <a:bodyPr wrap="square" rtlCol="0">
              <a:spAutoFit/>
            </a:bodyPr>
            <a:lstStyle/>
            <a:p>
              <a:pPr algn="ctr"/>
              <a:r>
                <a:rPr lang="en-US" sz="1500" dirty="0"/>
                <a:t>* Relay (Field Supplied)</a:t>
              </a:r>
            </a:p>
          </p:txBody>
        </p:sp>
        <p:cxnSp>
          <p:nvCxnSpPr>
            <p:cNvPr id="33" name="Straight Connector 32"/>
            <p:cNvCxnSpPr/>
            <p:nvPr/>
          </p:nvCxnSpPr>
          <p:spPr>
            <a:xfrm flipV="1">
              <a:off x="8686800" y="2248910"/>
              <a:ext cx="0" cy="12859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9347200" y="2252946"/>
              <a:ext cx="0" cy="128599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350997" y="3530600"/>
              <a:ext cx="22928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466484" y="3530600"/>
              <a:ext cx="2292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164304" y="4288487"/>
              <a:ext cx="2526312" cy="792525"/>
            </a:xfrm>
            <a:prstGeom prst="rect">
              <a:avLst/>
            </a:prstGeom>
            <a:noFill/>
          </p:spPr>
          <p:txBody>
            <a:bodyPr wrap="square" rtlCol="0">
              <a:spAutoFit/>
            </a:bodyPr>
            <a:lstStyle/>
            <a:p>
              <a:pPr algn="ctr"/>
              <a:r>
                <a:rPr lang="en-US" sz="1300" dirty="0"/>
                <a:t>*Service switches recommended</a:t>
              </a:r>
            </a:p>
            <a:p>
              <a:pPr algn="ctr"/>
              <a:r>
                <a:rPr lang="en-US" sz="1300" dirty="0"/>
                <a:t>(Not illustrated)</a:t>
              </a:r>
            </a:p>
          </p:txBody>
        </p:sp>
        <p:sp>
          <p:nvSpPr>
            <p:cNvPr id="38" name="TextBox 37"/>
            <p:cNvSpPr txBox="1"/>
            <p:nvPr/>
          </p:nvSpPr>
          <p:spPr>
            <a:xfrm>
              <a:off x="2725004" y="5833106"/>
              <a:ext cx="7237879" cy="620192"/>
            </a:xfrm>
            <a:prstGeom prst="rect">
              <a:avLst/>
            </a:prstGeom>
            <a:noFill/>
          </p:spPr>
          <p:txBody>
            <a:bodyPr wrap="square" rtlCol="0">
              <a:spAutoFit/>
            </a:bodyPr>
            <a:lstStyle/>
            <a:p>
              <a:pPr algn="ctr"/>
              <a:r>
                <a:rPr lang="en-US" sz="2400" b="1" dirty="0"/>
                <a:t>1HP 115V 1ph</a:t>
              </a:r>
            </a:p>
          </p:txBody>
        </p:sp>
        <p:cxnSp>
          <p:nvCxnSpPr>
            <p:cNvPr id="39" name="Straight Connector 38"/>
            <p:cNvCxnSpPr/>
            <p:nvPr/>
          </p:nvCxnSpPr>
          <p:spPr>
            <a:xfrm>
              <a:off x="6152444" y="5659368"/>
              <a:ext cx="4165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152445" y="5249452"/>
              <a:ext cx="43900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138565" y="5048581"/>
              <a:ext cx="515568" cy="338554"/>
            </a:xfrm>
            <a:prstGeom prst="rect">
              <a:avLst/>
            </a:prstGeom>
            <a:solidFill>
              <a:schemeClr val="bg1"/>
            </a:solidFill>
          </p:spPr>
          <p:txBody>
            <a:bodyPr wrap="square" rtlCol="0">
              <a:spAutoFit/>
            </a:bodyPr>
            <a:lstStyle/>
            <a:p>
              <a:pPr algn="ctr"/>
              <a:r>
                <a:rPr lang="en-US" sz="1600" dirty="0"/>
                <a:t>L</a:t>
              </a:r>
            </a:p>
          </p:txBody>
        </p:sp>
        <p:cxnSp>
          <p:nvCxnSpPr>
            <p:cNvPr id="42" name="Straight Connector 41"/>
            <p:cNvCxnSpPr/>
            <p:nvPr/>
          </p:nvCxnSpPr>
          <p:spPr>
            <a:xfrm>
              <a:off x="6254044" y="4837549"/>
              <a:ext cx="61503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676445" y="5498068"/>
              <a:ext cx="515568" cy="338554"/>
            </a:xfrm>
            <a:prstGeom prst="rect">
              <a:avLst/>
            </a:prstGeom>
            <a:solidFill>
              <a:schemeClr val="bg1"/>
            </a:solidFill>
          </p:spPr>
          <p:txBody>
            <a:bodyPr wrap="square" rtlCol="0">
              <a:spAutoFit/>
            </a:bodyPr>
            <a:lstStyle/>
            <a:p>
              <a:pPr algn="ctr"/>
              <a:r>
                <a:rPr lang="en-US" sz="1600" dirty="0"/>
                <a:t>N</a:t>
              </a:r>
            </a:p>
          </p:txBody>
        </p:sp>
        <p:pic>
          <p:nvPicPr>
            <p:cNvPr id="45" name="Picture 44"/>
            <p:cNvPicPr>
              <a:picLocks noChangeAspect="1"/>
            </p:cNvPicPr>
            <p:nvPr/>
          </p:nvPicPr>
          <p:blipFill>
            <a:blip r:embed="rId5"/>
            <a:stretch>
              <a:fillRect/>
            </a:stretch>
          </p:blipFill>
          <p:spPr>
            <a:xfrm>
              <a:off x="5994401" y="4749800"/>
              <a:ext cx="556188" cy="1096701"/>
            </a:xfrm>
            <a:prstGeom prst="rect">
              <a:avLst/>
            </a:prstGeom>
          </p:spPr>
        </p:pic>
        <p:cxnSp>
          <p:nvCxnSpPr>
            <p:cNvPr id="46" name="Straight Connector 45"/>
            <p:cNvCxnSpPr/>
            <p:nvPr/>
          </p:nvCxnSpPr>
          <p:spPr>
            <a:xfrm flipV="1">
              <a:off x="8444753" y="3515290"/>
              <a:ext cx="0" cy="11690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9558367" y="3510181"/>
              <a:ext cx="0" cy="116908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0293203" y="5417914"/>
              <a:ext cx="249267" cy="24992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432800" y="4660153"/>
              <a:ext cx="2292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9316820" y="4672107"/>
              <a:ext cx="22928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5"/>
            <a:stretch>
              <a:fillRect/>
            </a:stretch>
          </p:blipFill>
          <p:spPr>
            <a:xfrm>
              <a:off x="1524001" y="3364468"/>
              <a:ext cx="556188" cy="1054203"/>
            </a:xfrm>
            <a:prstGeom prst="rect">
              <a:avLst/>
            </a:prstGeom>
          </p:spPr>
        </p:pic>
        <p:pic>
          <p:nvPicPr>
            <p:cNvPr id="53" name="Picture 52"/>
            <p:cNvPicPr>
              <a:picLocks noChangeAspect="1"/>
            </p:cNvPicPr>
            <p:nvPr/>
          </p:nvPicPr>
          <p:blipFill>
            <a:blip r:embed="rId6"/>
            <a:stretch>
              <a:fillRect/>
            </a:stretch>
          </p:blipFill>
          <p:spPr>
            <a:xfrm rot="16200000">
              <a:off x="8377572" y="4599465"/>
              <a:ext cx="1270824" cy="685907"/>
            </a:xfrm>
            <a:prstGeom prst="rect">
              <a:avLst/>
            </a:prstGeom>
          </p:spPr>
        </p:pic>
        <p:sp>
          <p:nvSpPr>
            <p:cNvPr id="54" name="TextBox 53"/>
            <p:cNvSpPr txBox="1"/>
            <p:nvPr/>
          </p:nvSpPr>
          <p:spPr>
            <a:xfrm>
              <a:off x="6276073" y="4511585"/>
              <a:ext cx="2491515" cy="492443"/>
            </a:xfrm>
            <a:prstGeom prst="rect">
              <a:avLst/>
            </a:prstGeom>
            <a:noFill/>
          </p:spPr>
          <p:txBody>
            <a:bodyPr wrap="square" rtlCol="0">
              <a:spAutoFit/>
            </a:bodyPr>
            <a:lstStyle/>
            <a:p>
              <a:pPr algn="ctr"/>
              <a:r>
                <a:rPr lang="en-US" sz="1300" dirty="0"/>
                <a:t>*Ground Not</a:t>
              </a:r>
              <a:br>
                <a:rPr lang="en-US" sz="1300" dirty="0"/>
              </a:br>
              <a:r>
                <a:rPr lang="en-US" sz="1300" dirty="0"/>
                <a:t>Illustrated</a:t>
              </a:r>
            </a:p>
          </p:txBody>
        </p:sp>
        <p:pic>
          <p:nvPicPr>
            <p:cNvPr id="21" name="Picture 20"/>
            <p:cNvPicPr>
              <a:picLocks noChangeAspect="1"/>
            </p:cNvPicPr>
            <p:nvPr/>
          </p:nvPicPr>
          <p:blipFill>
            <a:blip r:embed="rId7"/>
            <a:stretch>
              <a:fillRect/>
            </a:stretch>
          </p:blipFill>
          <p:spPr>
            <a:xfrm rot="10800000">
              <a:off x="10464800" y="4787967"/>
              <a:ext cx="710640" cy="1068480"/>
            </a:xfrm>
            <a:prstGeom prst="rect">
              <a:avLst/>
            </a:prstGeom>
          </p:spPr>
        </p:pic>
      </p:grpSp>
      <p:sp>
        <p:nvSpPr>
          <p:cNvPr id="48" name="Title 1"/>
          <p:cNvSpPr txBox="1">
            <a:spLocks/>
          </p:cNvSpPr>
          <p:nvPr/>
        </p:nvSpPr>
        <p:spPr>
          <a:xfrm>
            <a:off x="457200" y="198438"/>
            <a:ext cx="8229600" cy="5635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Frutiger LT 55 Roman" pitchFamily="34" charset="0"/>
              </a:defRPr>
            </a:lvl2pPr>
            <a:lvl3pPr algn="ctr" rtl="0" eaLnBrk="0" fontAlgn="base" hangingPunct="0">
              <a:spcBef>
                <a:spcPct val="0"/>
              </a:spcBef>
              <a:spcAft>
                <a:spcPct val="0"/>
              </a:spcAft>
              <a:defRPr sz="3200" b="1">
                <a:solidFill>
                  <a:schemeClr val="tx2"/>
                </a:solidFill>
                <a:latin typeface="Frutiger LT 55 Roman" pitchFamily="34" charset="0"/>
              </a:defRPr>
            </a:lvl3pPr>
            <a:lvl4pPr algn="ctr" rtl="0" eaLnBrk="0" fontAlgn="base" hangingPunct="0">
              <a:spcBef>
                <a:spcPct val="0"/>
              </a:spcBef>
              <a:spcAft>
                <a:spcPct val="0"/>
              </a:spcAft>
              <a:defRPr sz="3200" b="1">
                <a:solidFill>
                  <a:schemeClr val="tx2"/>
                </a:solidFill>
                <a:latin typeface="Frutiger LT 55 Roman" pitchFamily="34" charset="0"/>
              </a:defRPr>
            </a:lvl4pPr>
            <a:lvl5pPr algn="ctr" rtl="0" eaLnBrk="0" fontAlgn="base" hangingPunct="0">
              <a:spcBef>
                <a:spcPct val="0"/>
              </a:spcBef>
              <a:spcAft>
                <a:spcPct val="0"/>
              </a:spcAft>
              <a:defRPr sz="3200" b="1">
                <a:solidFill>
                  <a:schemeClr val="tx2"/>
                </a:solidFill>
                <a:latin typeface="Frutiger LT 55 Roman" pitchFamily="34" charset="0"/>
              </a:defRPr>
            </a:lvl5pPr>
            <a:lvl6pPr marL="457200" algn="ctr" rtl="0" fontAlgn="base">
              <a:spcBef>
                <a:spcPct val="0"/>
              </a:spcBef>
              <a:spcAft>
                <a:spcPct val="0"/>
              </a:spcAft>
              <a:defRPr sz="3200" b="1">
                <a:solidFill>
                  <a:schemeClr val="tx2"/>
                </a:solidFill>
                <a:latin typeface="Frutiger LT 55 Roman" pitchFamily="34" charset="0"/>
              </a:defRPr>
            </a:lvl6pPr>
            <a:lvl7pPr marL="914400" algn="ctr" rtl="0" fontAlgn="base">
              <a:spcBef>
                <a:spcPct val="0"/>
              </a:spcBef>
              <a:spcAft>
                <a:spcPct val="0"/>
              </a:spcAft>
              <a:defRPr sz="3200" b="1">
                <a:solidFill>
                  <a:schemeClr val="tx2"/>
                </a:solidFill>
                <a:latin typeface="Frutiger LT 55 Roman" pitchFamily="34" charset="0"/>
              </a:defRPr>
            </a:lvl7pPr>
            <a:lvl8pPr marL="1371600" algn="ctr" rtl="0" fontAlgn="base">
              <a:spcBef>
                <a:spcPct val="0"/>
              </a:spcBef>
              <a:spcAft>
                <a:spcPct val="0"/>
              </a:spcAft>
              <a:defRPr sz="3200" b="1">
                <a:solidFill>
                  <a:schemeClr val="tx2"/>
                </a:solidFill>
                <a:latin typeface="Frutiger LT 55 Roman" pitchFamily="34" charset="0"/>
              </a:defRPr>
            </a:lvl8pPr>
            <a:lvl9pPr marL="1828800" algn="ctr" rtl="0" fontAlgn="base">
              <a:spcBef>
                <a:spcPct val="0"/>
              </a:spcBef>
              <a:spcAft>
                <a:spcPct val="0"/>
              </a:spcAft>
              <a:defRPr sz="3200" b="1">
                <a:solidFill>
                  <a:schemeClr val="tx2"/>
                </a:solidFill>
                <a:latin typeface="Frutiger LT 55 Roman" pitchFamily="34" charset="0"/>
              </a:defRPr>
            </a:lvl9pPr>
          </a:lstStyle>
          <a:p>
            <a:r>
              <a:rPr lang="en-US" altLang="en-US" dirty="0"/>
              <a:t>XP </a:t>
            </a:r>
            <a:r>
              <a:rPr lang="en-US" altLang="en-US" baseline="30000" dirty="0"/>
              <a:t>PLUS </a:t>
            </a:r>
            <a:r>
              <a:rPr lang="en-US" altLang="en-US" kern="0" dirty="0"/>
              <a:t>Wiring 1250- 1500 Models</a:t>
            </a:r>
            <a:endParaRPr lang="en-US" kern="0" dirty="0"/>
          </a:p>
        </p:txBody>
      </p:sp>
      <p:sp>
        <p:nvSpPr>
          <p:cNvPr id="3" name="Rectangle 2"/>
          <p:cNvSpPr/>
          <p:nvPr/>
        </p:nvSpPr>
        <p:spPr bwMode="auto">
          <a:xfrm>
            <a:off x="6777045" y="1981200"/>
            <a:ext cx="1147755" cy="609600"/>
          </a:xfrm>
          <a:prstGeom prst="rect">
            <a:avLst/>
          </a:prstGeom>
          <a:solidFill>
            <a:schemeClr val="bg1">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TC Avant Garde Gothic Demi" pitchFamily="34" charset="0"/>
            </a:endParaRPr>
          </a:p>
        </p:txBody>
      </p:sp>
    </p:spTree>
    <p:custDataLst>
      <p:tags r:id="rId1"/>
    </p:custDataLst>
    <p:extLst>
      <p:ext uri="{BB962C8B-B14F-4D97-AF65-F5344CB8AC3E}">
        <p14:creationId xmlns:p14="http://schemas.microsoft.com/office/powerpoint/2010/main" val="190461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8201" y="1219200"/>
            <a:ext cx="8023177" cy="5714299"/>
            <a:chOff x="1524000" y="321044"/>
            <a:chExt cx="10697570" cy="5714298"/>
          </a:xfrm>
        </p:grpSpPr>
        <p:sp>
          <p:nvSpPr>
            <p:cNvPr id="14" name="Rectangle 13"/>
            <p:cNvSpPr/>
            <p:nvPr/>
          </p:nvSpPr>
          <p:spPr>
            <a:xfrm>
              <a:off x="2235200" y="381001"/>
              <a:ext cx="1795792" cy="584775"/>
            </a:xfrm>
            <a:prstGeom prst="rect">
              <a:avLst/>
            </a:prstGeom>
          </p:spPr>
          <p:txBody>
            <a:bodyPr wrap="none">
              <a:spAutoFit/>
            </a:bodyPr>
            <a:lstStyle/>
            <a:p>
              <a:pPr lvl="0"/>
              <a:r>
                <a:rPr lang="en-US" sz="3200" dirty="0">
                  <a:solidFill>
                    <a:schemeClr val="bg1"/>
                  </a:solidFill>
                </a:rPr>
                <a:t>Wiring</a:t>
              </a:r>
            </a:p>
          </p:txBody>
        </p:sp>
        <p:pic>
          <p:nvPicPr>
            <p:cNvPr id="2" name="Picture 1"/>
            <p:cNvPicPr>
              <a:picLocks noChangeAspect="1"/>
            </p:cNvPicPr>
            <p:nvPr/>
          </p:nvPicPr>
          <p:blipFill>
            <a:blip r:embed="rId4"/>
            <a:stretch>
              <a:fillRect/>
            </a:stretch>
          </p:blipFill>
          <p:spPr>
            <a:xfrm>
              <a:off x="5197793" y="321044"/>
              <a:ext cx="6417267" cy="2527040"/>
            </a:xfrm>
            <a:prstGeom prst="rect">
              <a:avLst/>
            </a:prstGeom>
          </p:spPr>
        </p:pic>
        <p:cxnSp>
          <p:nvCxnSpPr>
            <p:cNvPr id="10" name="Straight Connector 9"/>
            <p:cNvCxnSpPr/>
            <p:nvPr/>
          </p:nvCxnSpPr>
          <p:spPr>
            <a:xfrm>
              <a:off x="1854508" y="3895100"/>
              <a:ext cx="5141953"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46744" y="3557973"/>
              <a:ext cx="48629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53548" y="3377448"/>
              <a:ext cx="515568" cy="584775"/>
            </a:xfrm>
            <a:prstGeom prst="rect">
              <a:avLst/>
            </a:prstGeom>
            <a:solidFill>
              <a:schemeClr val="bg1"/>
            </a:solidFill>
          </p:spPr>
          <p:txBody>
            <a:bodyPr wrap="square" rtlCol="0">
              <a:spAutoFit/>
            </a:bodyPr>
            <a:lstStyle/>
            <a:p>
              <a:pPr algn="ctr"/>
              <a:r>
                <a:rPr lang="en-US" sz="1600" dirty="0"/>
                <a:t>L2</a:t>
              </a:r>
            </a:p>
          </p:txBody>
        </p:sp>
        <p:cxnSp>
          <p:nvCxnSpPr>
            <p:cNvPr id="16" name="Straight Connector 15"/>
            <p:cNvCxnSpPr/>
            <p:nvPr/>
          </p:nvCxnSpPr>
          <p:spPr>
            <a:xfrm>
              <a:off x="1706057" y="3237057"/>
              <a:ext cx="43149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982208" y="2253521"/>
              <a:ext cx="0" cy="1641579"/>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488304" y="2245040"/>
              <a:ext cx="0" cy="13304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753118" y="3061890"/>
              <a:ext cx="492127" cy="584775"/>
            </a:xfrm>
            <a:prstGeom prst="rect">
              <a:avLst/>
            </a:prstGeom>
            <a:solidFill>
              <a:schemeClr val="bg1"/>
            </a:solidFill>
          </p:spPr>
          <p:txBody>
            <a:bodyPr wrap="square" rtlCol="0">
              <a:spAutoFit/>
            </a:bodyPr>
            <a:lstStyle/>
            <a:p>
              <a:pPr algn="ctr"/>
              <a:r>
                <a:rPr lang="en-US" sz="1600" dirty="0"/>
                <a:t>L1</a:t>
              </a:r>
            </a:p>
          </p:txBody>
        </p:sp>
        <p:cxnSp>
          <p:nvCxnSpPr>
            <p:cNvPr id="20" name="Straight Connector 19"/>
            <p:cNvCxnSpPr/>
            <p:nvPr/>
          </p:nvCxnSpPr>
          <p:spPr>
            <a:xfrm flipV="1">
              <a:off x="5994400" y="2278082"/>
              <a:ext cx="0" cy="9661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5"/>
            <a:stretch>
              <a:fillRect/>
            </a:stretch>
          </p:blipFill>
          <p:spPr>
            <a:xfrm rot="10800000">
              <a:off x="10464800" y="4740467"/>
              <a:ext cx="710640" cy="1068480"/>
            </a:xfrm>
            <a:prstGeom prst="rect">
              <a:avLst/>
            </a:prstGeom>
          </p:spPr>
        </p:pic>
        <p:sp>
          <p:nvSpPr>
            <p:cNvPr id="22" name="TextBox 21"/>
            <p:cNvSpPr txBox="1"/>
            <p:nvPr/>
          </p:nvSpPr>
          <p:spPr>
            <a:xfrm>
              <a:off x="1524000" y="1799280"/>
              <a:ext cx="2543557" cy="461665"/>
            </a:xfrm>
            <a:prstGeom prst="rect">
              <a:avLst/>
            </a:prstGeom>
            <a:noFill/>
          </p:spPr>
          <p:txBody>
            <a:bodyPr wrap="square" rtlCol="0">
              <a:spAutoFit/>
            </a:bodyPr>
            <a:lstStyle/>
            <a:p>
              <a:pPr algn="ctr"/>
              <a:r>
                <a:rPr lang="en-US" sz="2400" b="1" dirty="0"/>
                <a:t>208V 3ph</a:t>
              </a:r>
            </a:p>
          </p:txBody>
        </p:sp>
        <p:cxnSp>
          <p:nvCxnSpPr>
            <p:cNvPr id="23" name="Straight Connector 22"/>
            <p:cNvCxnSpPr/>
            <p:nvPr/>
          </p:nvCxnSpPr>
          <p:spPr>
            <a:xfrm>
              <a:off x="1615533" y="4224551"/>
              <a:ext cx="5857652"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863148" y="3733800"/>
              <a:ext cx="515568" cy="584775"/>
            </a:xfrm>
            <a:prstGeom prst="rect">
              <a:avLst/>
            </a:prstGeom>
            <a:solidFill>
              <a:schemeClr val="bg1"/>
            </a:solidFill>
          </p:spPr>
          <p:txBody>
            <a:bodyPr wrap="square" rtlCol="0">
              <a:spAutoFit/>
            </a:bodyPr>
            <a:lstStyle/>
            <a:p>
              <a:pPr algn="ctr"/>
              <a:r>
                <a:rPr lang="en-US" sz="1600" dirty="0"/>
                <a:t>L3</a:t>
              </a:r>
            </a:p>
          </p:txBody>
        </p:sp>
        <p:sp>
          <p:nvSpPr>
            <p:cNvPr id="25" name="TextBox 24"/>
            <p:cNvSpPr txBox="1"/>
            <p:nvPr/>
          </p:nvSpPr>
          <p:spPr>
            <a:xfrm>
              <a:off x="4462832" y="4030024"/>
              <a:ext cx="515568" cy="338554"/>
            </a:xfrm>
            <a:prstGeom prst="rect">
              <a:avLst/>
            </a:prstGeom>
            <a:solidFill>
              <a:schemeClr val="bg1"/>
            </a:solidFill>
          </p:spPr>
          <p:txBody>
            <a:bodyPr wrap="square" rtlCol="0">
              <a:spAutoFit/>
            </a:bodyPr>
            <a:lstStyle/>
            <a:p>
              <a:pPr algn="ctr"/>
              <a:r>
                <a:rPr lang="en-US" sz="1600" dirty="0"/>
                <a:t>N</a:t>
              </a:r>
            </a:p>
          </p:txBody>
        </p:sp>
        <p:cxnSp>
          <p:nvCxnSpPr>
            <p:cNvPr id="26" name="Straight Connector 25"/>
            <p:cNvCxnSpPr/>
            <p:nvPr/>
          </p:nvCxnSpPr>
          <p:spPr>
            <a:xfrm>
              <a:off x="7459088" y="2275971"/>
              <a:ext cx="0" cy="194858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6"/>
            <a:stretch>
              <a:fillRect/>
            </a:stretch>
          </p:blipFill>
          <p:spPr>
            <a:xfrm>
              <a:off x="1524001" y="2775158"/>
              <a:ext cx="556188" cy="1643513"/>
            </a:xfrm>
            <a:prstGeom prst="rect">
              <a:avLst/>
            </a:prstGeom>
          </p:spPr>
        </p:pic>
        <p:cxnSp>
          <p:nvCxnSpPr>
            <p:cNvPr id="28" name="Straight Connector 27"/>
            <p:cNvCxnSpPr/>
            <p:nvPr/>
          </p:nvCxnSpPr>
          <p:spPr>
            <a:xfrm>
              <a:off x="2032000" y="2921000"/>
              <a:ext cx="267921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686300" y="1617946"/>
              <a:ext cx="0" cy="128599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656704" y="1612900"/>
              <a:ext cx="705521"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329232" y="2717800"/>
              <a:ext cx="515568" cy="338554"/>
            </a:xfrm>
            <a:prstGeom prst="rect">
              <a:avLst/>
            </a:prstGeom>
            <a:solidFill>
              <a:schemeClr val="bg1"/>
            </a:solidFill>
          </p:spPr>
          <p:txBody>
            <a:bodyPr wrap="square" rtlCol="0">
              <a:spAutoFit/>
            </a:bodyPr>
            <a:lstStyle/>
            <a:p>
              <a:pPr algn="ctr"/>
              <a:r>
                <a:rPr lang="en-US" sz="1600" dirty="0"/>
                <a:t>G</a:t>
              </a:r>
            </a:p>
          </p:txBody>
        </p:sp>
        <p:sp>
          <p:nvSpPr>
            <p:cNvPr id="32" name="TextBox 31"/>
            <p:cNvSpPr txBox="1"/>
            <p:nvPr/>
          </p:nvSpPr>
          <p:spPr>
            <a:xfrm>
              <a:off x="9730055" y="3557973"/>
              <a:ext cx="2491515" cy="1015663"/>
            </a:xfrm>
            <a:prstGeom prst="rect">
              <a:avLst/>
            </a:prstGeom>
            <a:noFill/>
          </p:spPr>
          <p:txBody>
            <a:bodyPr wrap="square" rtlCol="0">
              <a:spAutoFit/>
            </a:bodyPr>
            <a:lstStyle/>
            <a:p>
              <a:pPr algn="ctr"/>
              <a:r>
                <a:rPr lang="en-US" sz="1500" dirty="0"/>
                <a:t>*Definite Purpose Contactor/</a:t>
              </a:r>
              <a:br>
                <a:rPr lang="en-US" sz="1500" dirty="0"/>
              </a:br>
              <a:r>
                <a:rPr lang="en-US" sz="1500" dirty="0"/>
                <a:t> Relay (Field Supplied)</a:t>
              </a:r>
            </a:p>
          </p:txBody>
        </p:sp>
        <p:cxnSp>
          <p:nvCxnSpPr>
            <p:cNvPr id="33" name="Straight Connector 32"/>
            <p:cNvCxnSpPr/>
            <p:nvPr/>
          </p:nvCxnSpPr>
          <p:spPr>
            <a:xfrm flipV="1">
              <a:off x="8755742" y="2194250"/>
              <a:ext cx="0" cy="12859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9176655" y="2213933"/>
              <a:ext cx="0" cy="128599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167689" y="3480249"/>
              <a:ext cx="514191" cy="1133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535426" y="3466187"/>
              <a:ext cx="2292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164303" y="4288488"/>
              <a:ext cx="2526312" cy="792525"/>
            </a:xfrm>
            <a:prstGeom prst="rect">
              <a:avLst/>
            </a:prstGeom>
            <a:noFill/>
          </p:spPr>
          <p:txBody>
            <a:bodyPr wrap="square" rtlCol="0">
              <a:spAutoFit/>
            </a:bodyPr>
            <a:lstStyle/>
            <a:p>
              <a:pPr algn="ctr"/>
              <a:r>
                <a:rPr lang="en-US" sz="1300" dirty="0"/>
                <a:t>*Service switches recommended</a:t>
              </a:r>
            </a:p>
            <a:p>
              <a:pPr algn="ctr"/>
              <a:r>
                <a:rPr lang="en-US" sz="1300" dirty="0"/>
                <a:t>(Not illustrated)</a:t>
              </a:r>
            </a:p>
          </p:txBody>
        </p:sp>
        <p:cxnSp>
          <p:nvCxnSpPr>
            <p:cNvPr id="39" name="Straight Connector 38"/>
            <p:cNvCxnSpPr/>
            <p:nvPr/>
          </p:nvCxnSpPr>
          <p:spPr>
            <a:xfrm>
              <a:off x="6152444" y="5611868"/>
              <a:ext cx="41656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152445" y="5274741"/>
              <a:ext cx="43900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138565" y="5094215"/>
              <a:ext cx="515568" cy="584775"/>
            </a:xfrm>
            <a:prstGeom prst="rect">
              <a:avLst/>
            </a:prstGeom>
            <a:solidFill>
              <a:schemeClr val="bg1"/>
            </a:solidFill>
          </p:spPr>
          <p:txBody>
            <a:bodyPr wrap="square" rtlCol="0">
              <a:spAutoFit/>
            </a:bodyPr>
            <a:lstStyle/>
            <a:p>
              <a:pPr algn="ctr"/>
              <a:r>
                <a:rPr lang="en-US" sz="1600" dirty="0"/>
                <a:t>L2</a:t>
              </a:r>
            </a:p>
          </p:txBody>
        </p:sp>
        <p:cxnSp>
          <p:nvCxnSpPr>
            <p:cNvPr id="42" name="Straight Connector 41"/>
            <p:cNvCxnSpPr/>
            <p:nvPr/>
          </p:nvCxnSpPr>
          <p:spPr>
            <a:xfrm>
              <a:off x="6254044" y="4953825"/>
              <a:ext cx="406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660445" y="4778658"/>
              <a:ext cx="492127" cy="584775"/>
            </a:xfrm>
            <a:prstGeom prst="rect">
              <a:avLst/>
            </a:prstGeom>
            <a:solidFill>
              <a:schemeClr val="bg1"/>
            </a:solidFill>
          </p:spPr>
          <p:txBody>
            <a:bodyPr wrap="square" rtlCol="0">
              <a:spAutoFit/>
            </a:bodyPr>
            <a:lstStyle/>
            <a:p>
              <a:pPr algn="ctr"/>
              <a:r>
                <a:rPr lang="en-US" sz="1600" dirty="0"/>
                <a:t>L1</a:t>
              </a:r>
            </a:p>
          </p:txBody>
        </p:sp>
        <p:sp>
          <p:nvSpPr>
            <p:cNvPr id="44" name="TextBox 43"/>
            <p:cNvSpPr txBox="1"/>
            <p:nvPr/>
          </p:nvSpPr>
          <p:spPr>
            <a:xfrm>
              <a:off x="7676445" y="5450567"/>
              <a:ext cx="515568" cy="584775"/>
            </a:xfrm>
            <a:prstGeom prst="rect">
              <a:avLst/>
            </a:prstGeom>
            <a:solidFill>
              <a:schemeClr val="bg1"/>
            </a:solidFill>
          </p:spPr>
          <p:txBody>
            <a:bodyPr wrap="square" rtlCol="0">
              <a:spAutoFit/>
            </a:bodyPr>
            <a:lstStyle/>
            <a:p>
              <a:pPr algn="ctr"/>
              <a:r>
                <a:rPr lang="en-US" sz="1600" dirty="0"/>
                <a:t>L3</a:t>
              </a:r>
            </a:p>
          </p:txBody>
        </p:sp>
        <p:pic>
          <p:nvPicPr>
            <p:cNvPr id="45" name="Picture 44"/>
            <p:cNvPicPr>
              <a:picLocks noChangeAspect="1"/>
            </p:cNvPicPr>
            <p:nvPr/>
          </p:nvPicPr>
          <p:blipFill>
            <a:blip r:embed="rId6"/>
            <a:stretch>
              <a:fillRect/>
            </a:stretch>
          </p:blipFill>
          <p:spPr>
            <a:xfrm>
              <a:off x="5994401" y="4638953"/>
              <a:ext cx="556188" cy="1269836"/>
            </a:xfrm>
            <a:prstGeom prst="rect">
              <a:avLst/>
            </a:prstGeom>
          </p:spPr>
        </p:pic>
        <p:cxnSp>
          <p:nvCxnSpPr>
            <p:cNvPr id="46" name="Straight Connector 45"/>
            <p:cNvCxnSpPr/>
            <p:nvPr/>
          </p:nvCxnSpPr>
          <p:spPr>
            <a:xfrm flipV="1">
              <a:off x="8546353" y="3459344"/>
              <a:ext cx="0" cy="11690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9693833" y="3460128"/>
              <a:ext cx="0" cy="116908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0318044" y="4953825"/>
              <a:ext cx="203200" cy="203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0324541" y="5450569"/>
              <a:ext cx="184751" cy="1613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534400" y="4612653"/>
              <a:ext cx="2292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9460753" y="4624607"/>
              <a:ext cx="22928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8650612" y="4385329"/>
              <a:ext cx="956233" cy="1492511"/>
              <a:chOff x="6487958" y="3288996"/>
              <a:chExt cx="717175" cy="1119383"/>
            </a:xfrm>
          </p:grpSpPr>
          <p:pic>
            <p:nvPicPr>
              <p:cNvPr id="58" name="Picture 57"/>
              <p:cNvPicPr>
                <a:picLocks noChangeAspect="1"/>
              </p:cNvPicPr>
              <p:nvPr/>
            </p:nvPicPr>
            <p:blipFill>
              <a:blip r:embed="rId7"/>
              <a:stretch>
                <a:fillRect/>
              </a:stretch>
            </p:blipFill>
            <p:spPr>
              <a:xfrm>
                <a:off x="6487958" y="3288996"/>
                <a:ext cx="717175" cy="1119383"/>
              </a:xfrm>
              <a:prstGeom prst="rect">
                <a:avLst/>
              </a:prstGeom>
            </p:spPr>
          </p:pic>
          <p:pic>
            <p:nvPicPr>
              <p:cNvPr id="59" name="Picture 58"/>
              <p:cNvPicPr>
                <a:picLocks noChangeAspect="1"/>
              </p:cNvPicPr>
              <p:nvPr/>
            </p:nvPicPr>
            <p:blipFill rotWithShape="1">
              <a:blip r:embed="rId8"/>
              <a:srcRect l="55903" t="9588" r="15909" b="12073"/>
              <a:stretch/>
            </p:blipFill>
            <p:spPr>
              <a:xfrm rot="16200000">
                <a:off x="6711433" y="3271144"/>
                <a:ext cx="267289" cy="444510"/>
              </a:xfrm>
              <a:prstGeom prst="rect">
                <a:avLst/>
              </a:prstGeom>
            </p:spPr>
          </p:pic>
        </p:grpSp>
      </p:grpSp>
      <p:sp>
        <p:nvSpPr>
          <p:cNvPr id="56" name="Rectangle 55"/>
          <p:cNvSpPr/>
          <p:nvPr/>
        </p:nvSpPr>
        <p:spPr bwMode="auto">
          <a:xfrm>
            <a:off x="6903100" y="1371600"/>
            <a:ext cx="1326500" cy="838200"/>
          </a:xfrm>
          <a:prstGeom prst="rect">
            <a:avLst/>
          </a:prstGeom>
          <a:solidFill>
            <a:schemeClr val="bg1">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TC Avant Garde Gothic Demi" pitchFamily="34" charset="0"/>
            </a:endParaRPr>
          </a:p>
        </p:txBody>
      </p:sp>
      <p:sp>
        <p:nvSpPr>
          <p:cNvPr id="60" name="Title 1"/>
          <p:cNvSpPr txBox="1">
            <a:spLocks/>
          </p:cNvSpPr>
          <p:nvPr/>
        </p:nvSpPr>
        <p:spPr>
          <a:xfrm>
            <a:off x="457200" y="198438"/>
            <a:ext cx="8229600" cy="5635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Frutiger LT 55 Roman" pitchFamily="34" charset="0"/>
              </a:defRPr>
            </a:lvl2pPr>
            <a:lvl3pPr algn="ctr" rtl="0" eaLnBrk="0" fontAlgn="base" hangingPunct="0">
              <a:spcBef>
                <a:spcPct val="0"/>
              </a:spcBef>
              <a:spcAft>
                <a:spcPct val="0"/>
              </a:spcAft>
              <a:defRPr sz="3200" b="1">
                <a:solidFill>
                  <a:schemeClr val="tx2"/>
                </a:solidFill>
                <a:latin typeface="Frutiger LT 55 Roman" pitchFamily="34" charset="0"/>
              </a:defRPr>
            </a:lvl3pPr>
            <a:lvl4pPr algn="ctr" rtl="0" eaLnBrk="0" fontAlgn="base" hangingPunct="0">
              <a:spcBef>
                <a:spcPct val="0"/>
              </a:spcBef>
              <a:spcAft>
                <a:spcPct val="0"/>
              </a:spcAft>
              <a:defRPr sz="3200" b="1">
                <a:solidFill>
                  <a:schemeClr val="tx2"/>
                </a:solidFill>
                <a:latin typeface="Frutiger LT 55 Roman" pitchFamily="34" charset="0"/>
              </a:defRPr>
            </a:lvl4pPr>
            <a:lvl5pPr algn="ctr" rtl="0" eaLnBrk="0" fontAlgn="base" hangingPunct="0">
              <a:spcBef>
                <a:spcPct val="0"/>
              </a:spcBef>
              <a:spcAft>
                <a:spcPct val="0"/>
              </a:spcAft>
              <a:defRPr sz="3200" b="1">
                <a:solidFill>
                  <a:schemeClr val="tx2"/>
                </a:solidFill>
                <a:latin typeface="Frutiger LT 55 Roman" pitchFamily="34" charset="0"/>
              </a:defRPr>
            </a:lvl5pPr>
            <a:lvl6pPr marL="457200" algn="ctr" rtl="0" fontAlgn="base">
              <a:spcBef>
                <a:spcPct val="0"/>
              </a:spcBef>
              <a:spcAft>
                <a:spcPct val="0"/>
              </a:spcAft>
              <a:defRPr sz="3200" b="1">
                <a:solidFill>
                  <a:schemeClr val="tx2"/>
                </a:solidFill>
                <a:latin typeface="Frutiger LT 55 Roman" pitchFamily="34" charset="0"/>
              </a:defRPr>
            </a:lvl6pPr>
            <a:lvl7pPr marL="914400" algn="ctr" rtl="0" fontAlgn="base">
              <a:spcBef>
                <a:spcPct val="0"/>
              </a:spcBef>
              <a:spcAft>
                <a:spcPct val="0"/>
              </a:spcAft>
              <a:defRPr sz="3200" b="1">
                <a:solidFill>
                  <a:schemeClr val="tx2"/>
                </a:solidFill>
                <a:latin typeface="Frutiger LT 55 Roman" pitchFamily="34" charset="0"/>
              </a:defRPr>
            </a:lvl7pPr>
            <a:lvl8pPr marL="1371600" algn="ctr" rtl="0" fontAlgn="base">
              <a:spcBef>
                <a:spcPct val="0"/>
              </a:spcBef>
              <a:spcAft>
                <a:spcPct val="0"/>
              </a:spcAft>
              <a:defRPr sz="3200" b="1">
                <a:solidFill>
                  <a:schemeClr val="tx2"/>
                </a:solidFill>
                <a:latin typeface="Frutiger LT 55 Roman" pitchFamily="34" charset="0"/>
              </a:defRPr>
            </a:lvl8pPr>
            <a:lvl9pPr marL="1828800" algn="ctr" rtl="0" fontAlgn="base">
              <a:spcBef>
                <a:spcPct val="0"/>
              </a:spcBef>
              <a:spcAft>
                <a:spcPct val="0"/>
              </a:spcAft>
              <a:defRPr sz="3200" b="1">
                <a:solidFill>
                  <a:schemeClr val="tx2"/>
                </a:solidFill>
                <a:latin typeface="Frutiger LT 55 Roman" pitchFamily="34" charset="0"/>
              </a:defRPr>
            </a:lvl9pPr>
          </a:lstStyle>
          <a:p>
            <a:r>
              <a:rPr lang="en-US" altLang="en-US" dirty="0"/>
              <a:t>XP </a:t>
            </a:r>
            <a:r>
              <a:rPr lang="en-US" altLang="en-US" baseline="30000" dirty="0"/>
              <a:t>PLUS </a:t>
            </a:r>
            <a:r>
              <a:rPr lang="en-US" altLang="en-US" kern="0" dirty="0"/>
              <a:t>Wiring 2000 &amp; 3000 Models</a:t>
            </a:r>
            <a:endParaRPr lang="en-US" kern="0" dirty="0"/>
          </a:p>
        </p:txBody>
      </p:sp>
    </p:spTree>
    <p:custDataLst>
      <p:tags r:id="rId1"/>
    </p:custDataLst>
    <p:extLst>
      <p:ext uri="{BB962C8B-B14F-4D97-AF65-F5344CB8AC3E}">
        <p14:creationId xmlns:p14="http://schemas.microsoft.com/office/powerpoint/2010/main" val="408552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19594" y="1905000"/>
            <a:ext cx="7126517" cy="4235435"/>
            <a:chOff x="1028631" y="300421"/>
            <a:chExt cx="11213857" cy="5734922"/>
          </a:xfrm>
        </p:grpSpPr>
        <p:pic>
          <p:nvPicPr>
            <p:cNvPr id="15" name="Picture 14"/>
            <p:cNvPicPr>
              <a:picLocks noChangeAspect="1"/>
            </p:cNvPicPr>
            <p:nvPr/>
          </p:nvPicPr>
          <p:blipFill>
            <a:blip r:embed="rId4"/>
            <a:stretch>
              <a:fillRect/>
            </a:stretch>
          </p:blipFill>
          <p:spPr>
            <a:xfrm>
              <a:off x="5080001" y="300421"/>
              <a:ext cx="6937201" cy="2527040"/>
            </a:xfrm>
            <a:prstGeom prst="rect">
              <a:avLst/>
            </a:prstGeom>
          </p:spPr>
        </p:pic>
        <p:cxnSp>
          <p:nvCxnSpPr>
            <p:cNvPr id="18" name="Straight Connector 17"/>
            <p:cNvCxnSpPr/>
            <p:nvPr/>
          </p:nvCxnSpPr>
          <p:spPr>
            <a:xfrm>
              <a:off x="1854508" y="3895100"/>
              <a:ext cx="5141953"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46744" y="3557973"/>
              <a:ext cx="48629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53549" y="3377447"/>
              <a:ext cx="515568" cy="584775"/>
            </a:xfrm>
            <a:prstGeom prst="rect">
              <a:avLst/>
            </a:prstGeom>
            <a:solidFill>
              <a:schemeClr val="bg1"/>
            </a:solidFill>
          </p:spPr>
          <p:txBody>
            <a:bodyPr wrap="square" rtlCol="0">
              <a:spAutoFit/>
            </a:bodyPr>
            <a:lstStyle/>
            <a:p>
              <a:pPr algn="ctr"/>
              <a:r>
                <a:rPr lang="en-US" sz="1600" dirty="0"/>
                <a:t>L2</a:t>
              </a:r>
            </a:p>
          </p:txBody>
        </p:sp>
        <p:cxnSp>
          <p:nvCxnSpPr>
            <p:cNvPr id="21" name="Straight Connector 20"/>
            <p:cNvCxnSpPr/>
            <p:nvPr/>
          </p:nvCxnSpPr>
          <p:spPr>
            <a:xfrm>
              <a:off x="1706057" y="3237057"/>
              <a:ext cx="43149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982208" y="2253521"/>
              <a:ext cx="0" cy="1641579"/>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488304" y="2245040"/>
              <a:ext cx="0" cy="13304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753118" y="3061890"/>
              <a:ext cx="492127" cy="584775"/>
            </a:xfrm>
            <a:prstGeom prst="rect">
              <a:avLst/>
            </a:prstGeom>
            <a:solidFill>
              <a:schemeClr val="bg1"/>
            </a:solidFill>
          </p:spPr>
          <p:txBody>
            <a:bodyPr wrap="square" rtlCol="0">
              <a:spAutoFit/>
            </a:bodyPr>
            <a:lstStyle/>
            <a:p>
              <a:pPr algn="ctr"/>
              <a:r>
                <a:rPr lang="en-US" sz="1600" dirty="0"/>
                <a:t>L1</a:t>
              </a:r>
            </a:p>
          </p:txBody>
        </p:sp>
        <p:cxnSp>
          <p:nvCxnSpPr>
            <p:cNvPr id="25" name="Straight Connector 24"/>
            <p:cNvCxnSpPr/>
            <p:nvPr/>
          </p:nvCxnSpPr>
          <p:spPr>
            <a:xfrm flipV="1">
              <a:off x="5994400" y="2278082"/>
              <a:ext cx="0" cy="9661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5"/>
            <a:stretch>
              <a:fillRect/>
            </a:stretch>
          </p:blipFill>
          <p:spPr>
            <a:xfrm rot="10800000">
              <a:off x="10464800" y="4740467"/>
              <a:ext cx="710640" cy="1068480"/>
            </a:xfrm>
            <a:prstGeom prst="rect">
              <a:avLst/>
            </a:prstGeom>
          </p:spPr>
        </p:pic>
        <p:sp>
          <p:nvSpPr>
            <p:cNvPr id="28" name="TextBox 27"/>
            <p:cNvSpPr txBox="1"/>
            <p:nvPr/>
          </p:nvSpPr>
          <p:spPr>
            <a:xfrm>
              <a:off x="1028631" y="1202447"/>
              <a:ext cx="2682264" cy="625110"/>
            </a:xfrm>
            <a:prstGeom prst="rect">
              <a:avLst/>
            </a:prstGeom>
            <a:noFill/>
          </p:spPr>
          <p:txBody>
            <a:bodyPr wrap="square" rtlCol="0">
              <a:spAutoFit/>
            </a:bodyPr>
            <a:lstStyle/>
            <a:p>
              <a:pPr algn="ctr"/>
              <a:r>
                <a:rPr lang="en-US" sz="2400" b="1" dirty="0"/>
                <a:t>480V 3ph</a:t>
              </a:r>
            </a:p>
          </p:txBody>
        </p:sp>
        <p:cxnSp>
          <p:nvCxnSpPr>
            <p:cNvPr id="29" name="Straight Connector 28"/>
            <p:cNvCxnSpPr/>
            <p:nvPr/>
          </p:nvCxnSpPr>
          <p:spPr>
            <a:xfrm>
              <a:off x="1615533" y="4224551"/>
              <a:ext cx="5857652"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863149" y="3733801"/>
              <a:ext cx="515568" cy="584775"/>
            </a:xfrm>
            <a:prstGeom prst="rect">
              <a:avLst/>
            </a:prstGeom>
            <a:solidFill>
              <a:schemeClr val="bg1"/>
            </a:solidFill>
          </p:spPr>
          <p:txBody>
            <a:bodyPr wrap="square" rtlCol="0">
              <a:spAutoFit/>
            </a:bodyPr>
            <a:lstStyle/>
            <a:p>
              <a:pPr algn="ctr"/>
              <a:r>
                <a:rPr lang="en-US" sz="1600" dirty="0"/>
                <a:t>L3</a:t>
              </a:r>
            </a:p>
          </p:txBody>
        </p:sp>
        <p:sp>
          <p:nvSpPr>
            <p:cNvPr id="31" name="TextBox 30"/>
            <p:cNvSpPr txBox="1"/>
            <p:nvPr/>
          </p:nvSpPr>
          <p:spPr>
            <a:xfrm>
              <a:off x="4462832" y="4030023"/>
              <a:ext cx="515568" cy="338554"/>
            </a:xfrm>
            <a:prstGeom prst="rect">
              <a:avLst/>
            </a:prstGeom>
            <a:solidFill>
              <a:schemeClr val="bg1"/>
            </a:solidFill>
          </p:spPr>
          <p:txBody>
            <a:bodyPr wrap="square" rtlCol="0">
              <a:spAutoFit/>
            </a:bodyPr>
            <a:lstStyle/>
            <a:p>
              <a:pPr algn="ctr"/>
              <a:r>
                <a:rPr lang="en-US" sz="1600" dirty="0"/>
                <a:t>N</a:t>
              </a:r>
            </a:p>
          </p:txBody>
        </p:sp>
        <p:cxnSp>
          <p:nvCxnSpPr>
            <p:cNvPr id="32" name="Straight Connector 31"/>
            <p:cNvCxnSpPr/>
            <p:nvPr/>
          </p:nvCxnSpPr>
          <p:spPr>
            <a:xfrm>
              <a:off x="7459088" y="2275971"/>
              <a:ext cx="0" cy="194858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6"/>
            <a:stretch>
              <a:fillRect/>
            </a:stretch>
          </p:blipFill>
          <p:spPr>
            <a:xfrm>
              <a:off x="1524001" y="2775158"/>
              <a:ext cx="556188" cy="1643513"/>
            </a:xfrm>
            <a:prstGeom prst="rect">
              <a:avLst/>
            </a:prstGeom>
          </p:spPr>
        </p:pic>
        <p:cxnSp>
          <p:nvCxnSpPr>
            <p:cNvPr id="34" name="Straight Connector 33"/>
            <p:cNvCxnSpPr/>
            <p:nvPr/>
          </p:nvCxnSpPr>
          <p:spPr>
            <a:xfrm>
              <a:off x="2032000" y="2921000"/>
              <a:ext cx="267921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686300" y="1617946"/>
              <a:ext cx="0" cy="128599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656704" y="1612900"/>
              <a:ext cx="705521"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329232" y="2717799"/>
              <a:ext cx="515568" cy="338554"/>
            </a:xfrm>
            <a:prstGeom prst="rect">
              <a:avLst/>
            </a:prstGeom>
            <a:solidFill>
              <a:schemeClr val="bg1"/>
            </a:solidFill>
          </p:spPr>
          <p:txBody>
            <a:bodyPr wrap="square" rtlCol="0">
              <a:spAutoFit/>
            </a:bodyPr>
            <a:lstStyle/>
            <a:p>
              <a:pPr algn="ctr"/>
              <a:r>
                <a:rPr lang="en-US" sz="1600" dirty="0"/>
                <a:t>G</a:t>
              </a:r>
            </a:p>
          </p:txBody>
        </p:sp>
        <p:sp>
          <p:nvSpPr>
            <p:cNvPr id="39" name="TextBox 38"/>
            <p:cNvSpPr txBox="1"/>
            <p:nvPr/>
          </p:nvSpPr>
          <p:spPr>
            <a:xfrm>
              <a:off x="9750974" y="2974001"/>
              <a:ext cx="2491514" cy="1015663"/>
            </a:xfrm>
            <a:prstGeom prst="rect">
              <a:avLst/>
            </a:prstGeom>
            <a:noFill/>
          </p:spPr>
          <p:txBody>
            <a:bodyPr wrap="square" rtlCol="0">
              <a:spAutoFit/>
            </a:bodyPr>
            <a:lstStyle/>
            <a:p>
              <a:pPr algn="ctr"/>
              <a:r>
                <a:rPr lang="en-US" sz="1500" dirty="0"/>
                <a:t>*Definite Purpose Contactor/</a:t>
              </a:r>
              <a:br>
                <a:rPr lang="en-US" sz="1500" dirty="0"/>
              </a:br>
              <a:r>
                <a:rPr lang="en-US" sz="1500" dirty="0"/>
                <a:t> Relay (Field Supplied)</a:t>
              </a:r>
            </a:p>
          </p:txBody>
        </p:sp>
        <p:cxnSp>
          <p:nvCxnSpPr>
            <p:cNvPr id="40" name="Straight Connector 39"/>
            <p:cNvCxnSpPr/>
            <p:nvPr/>
          </p:nvCxnSpPr>
          <p:spPr>
            <a:xfrm flipV="1">
              <a:off x="8788400" y="2209897"/>
              <a:ext cx="0" cy="12859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9458553" y="2204179"/>
              <a:ext cx="0" cy="128599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452597" y="3481833"/>
              <a:ext cx="22928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568084" y="3481833"/>
              <a:ext cx="2292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164304" y="4288487"/>
              <a:ext cx="2526312" cy="792525"/>
            </a:xfrm>
            <a:prstGeom prst="rect">
              <a:avLst/>
            </a:prstGeom>
            <a:noFill/>
          </p:spPr>
          <p:txBody>
            <a:bodyPr wrap="square" rtlCol="0">
              <a:spAutoFit/>
            </a:bodyPr>
            <a:lstStyle/>
            <a:p>
              <a:pPr algn="ctr"/>
              <a:r>
                <a:rPr lang="en-US" sz="1300" dirty="0"/>
                <a:t>*Service switches recommended</a:t>
              </a:r>
            </a:p>
            <a:p>
              <a:pPr algn="ctr"/>
              <a:r>
                <a:rPr lang="en-US" sz="1300" dirty="0"/>
                <a:t>(Not illustrated)</a:t>
              </a:r>
            </a:p>
          </p:txBody>
        </p:sp>
        <p:cxnSp>
          <p:nvCxnSpPr>
            <p:cNvPr id="46" name="Straight Connector 45"/>
            <p:cNvCxnSpPr/>
            <p:nvPr/>
          </p:nvCxnSpPr>
          <p:spPr>
            <a:xfrm>
              <a:off x="6152444" y="5611868"/>
              <a:ext cx="41656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152445" y="5274741"/>
              <a:ext cx="43900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138563" y="5094215"/>
              <a:ext cx="515568" cy="584775"/>
            </a:xfrm>
            <a:prstGeom prst="rect">
              <a:avLst/>
            </a:prstGeom>
            <a:solidFill>
              <a:schemeClr val="bg1"/>
            </a:solidFill>
          </p:spPr>
          <p:txBody>
            <a:bodyPr wrap="square" rtlCol="0">
              <a:spAutoFit/>
            </a:bodyPr>
            <a:lstStyle/>
            <a:p>
              <a:pPr algn="ctr"/>
              <a:r>
                <a:rPr lang="en-US" sz="1600" dirty="0"/>
                <a:t>L2</a:t>
              </a:r>
            </a:p>
          </p:txBody>
        </p:sp>
        <p:cxnSp>
          <p:nvCxnSpPr>
            <p:cNvPr id="49" name="Straight Connector 48"/>
            <p:cNvCxnSpPr/>
            <p:nvPr/>
          </p:nvCxnSpPr>
          <p:spPr>
            <a:xfrm>
              <a:off x="6254044" y="4953825"/>
              <a:ext cx="406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660445" y="4778657"/>
              <a:ext cx="492127" cy="584775"/>
            </a:xfrm>
            <a:prstGeom prst="rect">
              <a:avLst/>
            </a:prstGeom>
            <a:solidFill>
              <a:schemeClr val="bg1"/>
            </a:solidFill>
          </p:spPr>
          <p:txBody>
            <a:bodyPr wrap="square" rtlCol="0">
              <a:spAutoFit/>
            </a:bodyPr>
            <a:lstStyle/>
            <a:p>
              <a:pPr algn="ctr"/>
              <a:r>
                <a:rPr lang="en-US" sz="1600" dirty="0"/>
                <a:t>L1</a:t>
              </a:r>
            </a:p>
          </p:txBody>
        </p:sp>
        <p:sp>
          <p:nvSpPr>
            <p:cNvPr id="51" name="TextBox 50"/>
            <p:cNvSpPr txBox="1"/>
            <p:nvPr/>
          </p:nvSpPr>
          <p:spPr>
            <a:xfrm>
              <a:off x="7676443" y="5450568"/>
              <a:ext cx="515568" cy="584775"/>
            </a:xfrm>
            <a:prstGeom prst="rect">
              <a:avLst/>
            </a:prstGeom>
            <a:solidFill>
              <a:schemeClr val="bg1"/>
            </a:solidFill>
          </p:spPr>
          <p:txBody>
            <a:bodyPr wrap="square" rtlCol="0">
              <a:spAutoFit/>
            </a:bodyPr>
            <a:lstStyle/>
            <a:p>
              <a:pPr algn="ctr"/>
              <a:r>
                <a:rPr lang="en-US" sz="1600" dirty="0"/>
                <a:t>L3</a:t>
              </a:r>
            </a:p>
          </p:txBody>
        </p:sp>
        <p:pic>
          <p:nvPicPr>
            <p:cNvPr id="36" name="Picture 35"/>
            <p:cNvPicPr>
              <a:picLocks noChangeAspect="1"/>
            </p:cNvPicPr>
            <p:nvPr/>
          </p:nvPicPr>
          <p:blipFill>
            <a:blip r:embed="rId6"/>
            <a:stretch>
              <a:fillRect/>
            </a:stretch>
          </p:blipFill>
          <p:spPr>
            <a:xfrm>
              <a:off x="5994401" y="4382924"/>
              <a:ext cx="556188" cy="1643513"/>
            </a:xfrm>
            <a:prstGeom prst="rect">
              <a:avLst/>
            </a:prstGeom>
          </p:spPr>
        </p:pic>
        <p:cxnSp>
          <p:nvCxnSpPr>
            <p:cNvPr id="52" name="Straight Connector 51"/>
            <p:cNvCxnSpPr/>
            <p:nvPr/>
          </p:nvCxnSpPr>
          <p:spPr>
            <a:xfrm flipV="1">
              <a:off x="8546353" y="3459344"/>
              <a:ext cx="0" cy="11690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9693833" y="3460128"/>
              <a:ext cx="0" cy="116908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0318044" y="4953825"/>
              <a:ext cx="203200" cy="203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0324541" y="5450569"/>
              <a:ext cx="184751" cy="1613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534400" y="4612653"/>
              <a:ext cx="2292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9460753" y="4624607"/>
              <a:ext cx="22928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8650612" y="4385329"/>
              <a:ext cx="956233" cy="1492511"/>
              <a:chOff x="6487958" y="3288996"/>
              <a:chExt cx="717175" cy="1119383"/>
            </a:xfrm>
          </p:grpSpPr>
          <p:pic>
            <p:nvPicPr>
              <p:cNvPr id="4" name="Picture 3"/>
              <p:cNvPicPr>
                <a:picLocks noChangeAspect="1"/>
              </p:cNvPicPr>
              <p:nvPr/>
            </p:nvPicPr>
            <p:blipFill>
              <a:blip r:embed="rId7"/>
              <a:stretch>
                <a:fillRect/>
              </a:stretch>
            </p:blipFill>
            <p:spPr>
              <a:xfrm>
                <a:off x="6487958" y="3288996"/>
                <a:ext cx="717175" cy="1119383"/>
              </a:xfrm>
              <a:prstGeom prst="rect">
                <a:avLst/>
              </a:prstGeom>
            </p:spPr>
          </p:pic>
          <p:pic>
            <p:nvPicPr>
              <p:cNvPr id="58" name="Picture 57"/>
              <p:cNvPicPr>
                <a:picLocks noChangeAspect="1"/>
              </p:cNvPicPr>
              <p:nvPr/>
            </p:nvPicPr>
            <p:blipFill rotWithShape="1">
              <a:blip r:embed="rId8"/>
              <a:srcRect l="55903" t="9588" r="15909" b="12073"/>
              <a:stretch/>
            </p:blipFill>
            <p:spPr>
              <a:xfrm rot="16200000">
                <a:off x="6711433" y="3271144"/>
                <a:ext cx="267289" cy="444510"/>
              </a:xfrm>
              <a:prstGeom prst="rect">
                <a:avLst/>
              </a:prstGeom>
            </p:spPr>
          </p:pic>
        </p:grpSp>
      </p:grpSp>
      <p:sp>
        <p:nvSpPr>
          <p:cNvPr id="60" name="Title 1"/>
          <p:cNvSpPr txBox="1">
            <a:spLocks/>
          </p:cNvSpPr>
          <p:nvPr/>
        </p:nvSpPr>
        <p:spPr>
          <a:xfrm>
            <a:off x="457200" y="198438"/>
            <a:ext cx="8229600" cy="5635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Frutiger LT 55 Roman" pitchFamily="34" charset="0"/>
              </a:defRPr>
            </a:lvl2pPr>
            <a:lvl3pPr algn="ctr" rtl="0" eaLnBrk="0" fontAlgn="base" hangingPunct="0">
              <a:spcBef>
                <a:spcPct val="0"/>
              </a:spcBef>
              <a:spcAft>
                <a:spcPct val="0"/>
              </a:spcAft>
              <a:defRPr sz="3200" b="1">
                <a:solidFill>
                  <a:schemeClr val="tx2"/>
                </a:solidFill>
                <a:latin typeface="Frutiger LT 55 Roman" pitchFamily="34" charset="0"/>
              </a:defRPr>
            </a:lvl3pPr>
            <a:lvl4pPr algn="ctr" rtl="0" eaLnBrk="0" fontAlgn="base" hangingPunct="0">
              <a:spcBef>
                <a:spcPct val="0"/>
              </a:spcBef>
              <a:spcAft>
                <a:spcPct val="0"/>
              </a:spcAft>
              <a:defRPr sz="3200" b="1">
                <a:solidFill>
                  <a:schemeClr val="tx2"/>
                </a:solidFill>
                <a:latin typeface="Frutiger LT 55 Roman" pitchFamily="34" charset="0"/>
              </a:defRPr>
            </a:lvl4pPr>
            <a:lvl5pPr algn="ctr" rtl="0" eaLnBrk="0" fontAlgn="base" hangingPunct="0">
              <a:spcBef>
                <a:spcPct val="0"/>
              </a:spcBef>
              <a:spcAft>
                <a:spcPct val="0"/>
              </a:spcAft>
              <a:defRPr sz="3200" b="1">
                <a:solidFill>
                  <a:schemeClr val="tx2"/>
                </a:solidFill>
                <a:latin typeface="Frutiger LT 55 Roman" pitchFamily="34" charset="0"/>
              </a:defRPr>
            </a:lvl5pPr>
            <a:lvl6pPr marL="457200" algn="ctr" rtl="0" fontAlgn="base">
              <a:spcBef>
                <a:spcPct val="0"/>
              </a:spcBef>
              <a:spcAft>
                <a:spcPct val="0"/>
              </a:spcAft>
              <a:defRPr sz="3200" b="1">
                <a:solidFill>
                  <a:schemeClr val="tx2"/>
                </a:solidFill>
                <a:latin typeface="Frutiger LT 55 Roman" pitchFamily="34" charset="0"/>
              </a:defRPr>
            </a:lvl6pPr>
            <a:lvl7pPr marL="914400" algn="ctr" rtl="0" fontAlgn="base">
              <a:spcBef>
                <a:spcPct val="0"/>
              </a:spcBef>
              <a:spcAft>
                <a:spcPct val="0"/>
              </a:spcAft>
              <a:defRPr sz="3200" b="1">
                <a:solidFill>
                  <a:schemeClr val="tx2"/>
                </a:solidFill>
                <a:latin typeface="Frutiger LT 55 Roman" pitchFamily="34" charset="0"/>
              </a:defRPr>
            </a:lvl7pPr>
            <a:lvl8pPr marL="1371600" algn="ctr" rtl="0" fontAlgn="base">
              <a:spcBef>
                <a:spcPct val="0"/>
              </a:spcBef>
              <a:spcAft>
                <a:spcPct val="0"/>
              </a:spcAft>
              <a:defRPr sz="3200" b="1">
                <a:solidFill>
                  <a:schemeClr val="tx2"/>
                </a:solidFill>
                <a:latin typeface="Frutiger LT 55 Roman" pitchFamily="34" charset="0"/>
              </a:defRPr>
            </a:lvl8pPr>
            <a:lvl9pPr marL="1828800" algn="ctr" rtl="0" fontAlgn="base">
              <a:spcBef>
                <a:spcPct val="0"/>
              </a:spcBef>
              <a:spcAft>
                <a:spcPct val="0"/>
              </a:spcAft>
              <a:defRPr sz="3200" b="1">
                <a:solidFill>
                  <a:schemeClr val="tx2"/>
                </a:solidFill>
                <a:latin typeface="Frutiger LT 55 Roman" pitchFamily="34" charset="0"/>
              </a:defRPr>
            </a:lvl9pPr>
          </a:lstStyle>
          <a:p>
            <a:r>
              <a:rPr lang="en-US" altLang="en-US" dirty="0"/>
              <a:t>XP </a:t>
            </a:r>
            <a:r>
              <a:rPr lang="en-US" altLang="en-US" baseline="30000" dirty="0"/>
              <a:t>PLUS </a:t>
            </a:r>
            <a:r>
              <a:rPr lang="en-US" altLang="en-US" kern="0" dirty="0"/>
              <a:t>Wiring 4000 Model</a:t>
            </a:r>
            <a:endParaRPr lang="en-US" kern="0" dirty="0"/>
          </a:p>
        </p:txBody>
      </p:sp>
      <p:sp>
        <p:nvSpPr>
          <p:cNvPr id="61" name="Rectangle 60"/>
          <p:cNvSpPr/>
          <p:nvPr/>
        </p:nvSpPr>
        <p:spPr bwMode="auto">
          <a:xfrm>
            <a:off x="7091170" y="1981200"/>
            <a:ext cx="1214630" cy="627746"/>
          </a:xfrm>
          <a:prstGeom prst="rect">
            <a:avLst/>
          </a:prstGeom>
          <a:solidFill>
            <a:schemeClr val="bg1">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TC Avant Garde Gothic Demi" pitchFamily="34" charset="0"/>
            </a:endParaRPr>
          </a:p>
        </p:txBody>
      </p:sp>
    </p:spTree>
    <p:custDataLst>
      <p:tags r:id="rId1"/>
    </p:custDataLst>
    <p:extLst>
      <p:ext uri="{BB962C8B-B14F-4D97-AF65-F5344CB8AC3E}">
        <p14:creationId xmlns:p14="http://schemas.microsoft.com/office/powerpoint/2010/main" val="415622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85800"/>
            <a:ext cx="7848600" cy="6055800"/>
          </a:xfrm>
          <a:prstGeom prst="rect">
            <a:avLst/>
          </a:prstGeom>
        </p:spPr>
      </p:pic>
      <p:sp>
        <p:nvSpPr>
          <p:cNvPr id="5" name="Title 1"/>
          <p:cNvSpPr txBox="1">
            <a:spLocks/>
          </p:cNvSpPr>
          <p:nvPr/>
        </p:nvSpPr>
        <p:spPr>
          <a:xfrm>
            <a:off x="457200" y="76200"/>
            <a:ext cx="8534400" cy="5635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Frutiger LT 55 Roman" pitchFamily="34" charset="0"/>
              </a:defRPr>
            </a:lvl2pPr>
            <a:lvl3pPr algn="ctr" rtl="0" eaLnBrk="0" fontAlgn="base" hangingPunct="0">
              <a:spcBef>
                <a:spcPct val="0"/>
              </a:spcBef>
              <a:spcAft>
                <a:spcPct val="0"/>
              </a:spcAft>
              <a:defRPr sz="3200" b="1">
                <a:solidFill>
                  <a:schemeClr val="tx2"/>
                </a:solidFill>
                <a:latin typeface="Frutiger LT 55 Roman" pitchFamily="34" charset="0"/>
              </a:defRPr>
            </a:lvl3pPr>
            <a:lvl4pPr algn="ctr" rtl="0" eaLnBrk="0" fontAlgn="base" hangingPunct="0">
              <a:spcBef>
                <a:spcPct val="0"/>
              </a:spcBef>
              <a:spcAft>
                <a:spcPct val="0"/>
              </a:spcAft>
              <a:defRPr sz="3200" b="1">
                <a:solidFill>
                  <a:schemeClr val="tx2"/>
                </a:solidFill>
                <a:latin typeface="Frutiger LT 55 Roman" pitchFamily="34" charset="0"/>
              </a:defRPr>
            </a:lvl4pPr>
            <a:lvl5pPr algn="ctr" rtl="0" eaLnBrk="0" fontAlgn="base" hangingPunct="0">
              <a:spcBef>
                <a:spcPct val="0"/>
              </a:spcBef>
              <a:spcAft>
                <a:spcPct val="0"/>
              </a:spcAft>
              <a:defRPr sz="3200" b="1">
                <a:solidFill>
                  <a:schemeClr val="tx2"/>
                </a:solidFill>
                <a:latin typeface="Frutiger LT 55 Roman" pitchFamily="34" charset="0"/>
              </a:defRPr>
            </a:lvl5pPr>
            <a:lvl6pPr marL="457200" algn="ctr" rtl="0" fontAlgn="base">
              <a:spcBef>
                <a:spcPct val="0"/>
              </a:spcBef>
              <a:spcAft>
                <a:spcPct val="0"/>
              </a:spcAft>
              <a:defRPr sz="3200" b="1">
                <a:solidFill>
                  <a:schemeClr val="tx2"/>
                </a:solidFill>
                <a:latin typeface="Frutiger LT 55 Roman" pitchFamily="34" charset="0"/>
              </a:defRPr>
            </a:lvl6pPr>
            <a:lvl7pPr marL="914400" algn="ctr" rtl="0" fontAlgn="base">
              <a:spcBef>
                <a:spcPct val="0"/>
              </a:spcBef>
              <a:spcAft>
                <a:spcPct val="0"/>
              </a:spcAft>
              <a:defRPr sz="3200" b="1">
                <a:solidFill>
                  <a:schemeClr val="tx2"/>
                </a:solidFill>
                <a:latin typeface="Frutiger LT 55 Roman" pitchFamily="34" charset="0"/>
              </a:defRPr>
            </a:lvl7pPr>
            <a:lvl8pPr marL="1371600" algn="ctr" rtl="0" fontAlgn="base">
              <a:spcBef>
                <a:spcPct val="0"/>
              </a:spcBef>
              <a:spcAft>
                <a:spcPct val="0"/>
              </a:spcAft>
              <a:defRPr sz="3200" b="1">
                <a:solidFill>
                  <a:schemeClr val="tx2"/>
                </a:solidFill>
                <a:latin typeface="Frutiger LT 55 Roman" pitchFamily="34" charset="0"/>
              </a:defRPr>
            </a:lvl8pPr>
            <a:lvl9pPr marL="1828800" algn="ctr" rtl="0" fontAlgn="base">
              <a:spcBef>
                <a:spcPct val="0"/>
              </a:spcBef>
              <a:spcAft>
                <a:spcPct val="0"/>
              </a:spcAft>
              <a:defRPr sz="3200" b="1">
                <a:solidFill>
                  <a:schemeClr val="tx2"/>
                </a:solidFill>
                <a:latin typeface="Frutiger LT 55 Roman" pitchFamily="34" charset="0"/>
              </a:defRPr>
            </a:lvl9pPr>
          </a:lstStyle>
          <a:p>
            <a:r>
              <a:rPr lang="en-US" altLang="en-US" dirty="0"/>
              <a:t>XP </a:t>
            </a:r>
            <a:r>
              <a:rPr lang="en-US" altLang="en-US" baseline="30000" dirty="0"/>
              <a:t>PLUS </a:t>
            </a:r>
            <a:r>
              <a:rPr lang="en-US" altLang="en-US" kern="0" dirty="0"/>
              <a:t>Wiring – Low Voltage Connections</a:t>
            </a:r>
            <a:endParaRPr lang="en-US" kern="0" dirty="0"/>
          </a:p>
        </p:txBody>
      </p:sp>
    </p:spTree>
    <p:custDataLst>
      <p:tags r:id="rId1"/>
    </p:custDataLst>
    <p:extLst>
      <p:ext uri="{BB962C8B-B14F-4D97-AF65-F5344CB8AC3E}">
        <p14:creationId xmlns:p14="http://schemas.microsoft.com/office/powerpoint/2010/main" val="1823698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1570037"/>
            <a:ext cx="8229600" cy="4525963"/>
          </a:xfrm>
          <a:prstGeom prst="rect">
            <a:avLst/>
          </a:prstGeom>
        </p:spPr>
        <p:txBody>
          <a:bodyPr/>
          <a:lstStyle/>
          <a:p>
            <a:r>
              <a:rPr lang="en-US" dirty="0"/>
              <a:t>Gas lines sized per the National Fuel Gas Code</a:t>
            </a:r>
          </a:p>
          <a:p>
            <a:r>
              <a:rPr lang="en-US" dirty="0"/>
              <a:t>Natural gas requirements are 14” </a:t>
            </a:r>
            <a:r>
              <a:rPr lang="en-US" dirty="0" err="1"/>
              <a:t>w.c.</a:t>
            </a:r>
            <a:r>
              <a:rPr lang="en-US" dirty="0"/>
              <a:t> maximum to 4” </a:t>
            </a:r>
            <a:r>
              <a:rPr lang="en-US" dirty="0" err="1"/>
              <a:t>w.c.</a:t>
            </a:r>
            <a:r>
              <a:rPr lang="en-US" dirty="0"/>
              <a:t> minimum</a:t>
            </a:r>
          </a:p>
          <a:p>
            <a:r>
              <a:rPr lang="en-US" dirty="0"/>
              <a:t>Propane gas requirements are 14” </a:t>
            </a:r>
            <a:r>
              <a:rPr lang="en-US" dirty="0" err="1"/>
              <a:t>w.c.</a:t>
            </a:r>
            <a:r>
              <a:rPr lang="en-US" dirty="0"/>
              <a:t> maximum to 8” </a:t>
            </a:r>
            <a:r>
              <a:rPr lang="en-US" dirty="0" err="1"/>
              <a:t>w.c</a:t>
            </a:r>
            <a:r>
              <a:rPr lang="en-US" dirty="0"/>
              <a:t> minimum</a:t>
            </a:r>
          </a:p>
        </p:txBody>
      </p:sp>
      <p:graphicFrame>
        <p:nvGraphicFramePr>
          <p:cNvPr id="6" name="Table 5"/>
          <p:cNvGraphicFramePr>
            <a:graphicFrameLocks noGrp="1"/>
          </p:cNvGraphicFramePr>
          <p:nvPr>
            <p:extLst>
              <p:ext uri="{D42A27DB-BD31-4B8C-83A1-F6EECF244321}">
                <p14:modId xmlns:p14="http://schemas.microsoft.com/office/powerpoint/2010/main" val="923856829"/>
              </p:ext>
            </p:extLst>
          </p:nvPr>
        </p:nvGraphicFramePr>
        <p:xfrm>
          <a:off x="3352800" y="4038600"/>
          <a:ext cx="3313828" cy="2743200"/>
        </p:xfrm>
        <a:graphic>
          <a:graphicData uri="http://schemas.openxmlformats.org/drawingml/2006/table">
            <a:tbl>
              <a:tblPr firstRow="1" bandRow="1">
                <a:tableStyleId>{5C22544A-7EE6-4342-B048-85BDC9FD1C3A}</a:tableStyleId>
              </a:tblPr>
              <a:tblGrid>
                <a:gridCol w="1656914">
                  <a:extLst>
                    <a:ext uri="{9D8B030D-6E8A-4147-A177-3AD203B41FA5}">
                      <a16:colId xmlns:a16="http://schemas.microsoft.com/office/drawing/2014/main" val="20000"/>
                    </a:ext>
                  </a:extLst>
                </a:gridCol>
                <a:gridCol w="1656914">
                  <a:extLst>
                    <a:ext uri="{9D8B030D-6E8A-4147-A177-3AD203B41FA5}">
                      <a16:colId xmlns:a16="http://schemas.microsoft.com/office/drawing/2014/main" val="20001"/>
                    </a:ext>
                  </a:extLst>
                </a:gridCol>
              </a:tblGrid>
              <a:tr h="868554">
                <a:tc>
                  <a:txBody>
                    <a:bodyPr/>
                    <a:lstStyle/>
                    <a:p>
                      <a:pPr algn="ctr"/>
                      <a:r>
                        <a:rPr lang="en-US" sz="1800" dirty="0">
                          <a:solidFill>
                            <a:schemeClr val="tx1"/>
                          </a:solidFill>
                        </a:rPr>
                        <a:t>Unit</a:t>
                      </a:r>
                    </a:p>
                  </a:txBody>
                  <a:tcPr marL="68580" marR="685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rPr>
                        <a:t>Inlet Connection Size</a:t>
                      </a:r>
                    </a:p>
                  </a:txBody>
                  <a:tcPr marL="68580" marR="685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518">
                <a:tc>
                  <a:txBody>
                    <a:bodyPr/>
                    <a:lstStyle/>
                    <a:p>
                      <a:pPr algn="ctr"/>
                      <a:r>
                        <a:rPr lang="en-US" sz="1800" dirty="0"/>
                        <a:t>1250</a:t>
                      </a:r>
                    </a:p>
                  </a:txBody>
                  <a:tcPr marL="68580" marR="685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t>1 ½” </a:t>
                      </a:r>
                    </a:p>
                  </a:txBody>
                  <a:tcPr marL="68580" marR="685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9518">
                <a:tc>
                  <a:txBody>
                    <a:bodyPr/>
                    <a:lstStyle/>
                    <a:p>
                      <a:pPr algn="ctr"/>
                      <a:r>
                        <a:rPr lang="en-US" sz="1800" dirty="0"/>
                        <a:t>1500</a:t>
                      </a:r>
                    </a:p>
                  </a:txBody>
                  <a:tcPr marL="68580" marR="685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t>1 ½”</a:t>
                      </a:r>
                    </a:p>
                  </a:txBody>
                  <a:tcPr marL="68580" marR="685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9518">
                <a:tc>
                  <a:txBody>
                    <a:bodyPr/>
                    <a:lstStyle/>
                    <a:p>
                      <a:pPr algn="ctr"/>
                      <a:r>
                        <a:rPr lang="en-US" sz="1800" dirty="0"/>
                        <a:t>2000</a:t>
                      </a:r>
                    </a:p>
                  </a:txBody>
                  <a:tcPr marL="68580" marR="685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t>1 ½” </a:t>
                      </a:r>
                    </a:p>
                  </a:txBody>
                  <a:tcPr marL="68580" marR="685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9518">
                <a:tc>
                  <a:txBody>
                    <a:bodyPr/>
                    <a:lstStyle/>
                    <a:p>
                      <a:pPr algn="ctr"/>
                      <a:r>
                        <a:rPr lang="en-US" sz="1800" dirty="0"/>
                        <a:t>3000</a:t>
                      </a:r>
                    </a:p>
                  </a:txBody>
                  <a:tcPr marL="68580" marR="685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t>2”</a:t>
                      </a:r>
                    </a:p>
                  </a:txBody>
                  <a:tcPr marL="68580" marR="685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9518">
                <a:tc>
                  <a:txBody>
                    <a:bodyPr/>
                    <a:lstStyle/>
                    <a:p>
                      <a:pPr algn="ctr"/>
                      <a:r>
                        <a:rPr lang="en-US" sz="1800" dirty="0"/>
                        <a:t>4000</a:t>
                      </a:r>
                    </a:p>
                  </a:txBody>
                  <a:tcPr marL="68580" marR="685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t>2 ½”</a:t>
                      </a:r>
                    </a:p>
                  </a:txBody>
                  <a:tcPr marL="68580" marR="685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9" name="Title 1"/>
          <p:cNvSpPr txBox="1">
            <a:spLocks/>
          </p:cNvSpPr>
          <p:nvPr/>
        </p:nvSpPr>
        <p:spPr>
          <a:xfrm>
            <a:off x="457200" y="76200"/>
            <a:ext cx="8534400" cy="5635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Frutiger LT 55 Roman" pitchFamily="34" charset="0"/>
              </a:defRPr>
            </a:lvl2pPr>
            <a:lvl3pPr algn="ctr" rtl="0" eaLnBrk="0" fontAlgn="base" hangingPunct="0">
              <a:spcBef>
                <a:spcPct val="0"/>
              </a:spcBef>
              <a:spcAft>
                <a:spcPct val="0"/>
              </a:spcAft>
              <a:defRPr sz="3200" b="1">
                <a:solidFill>
                  <a:schemeClr val="tx2"/>
                </a:solidFill>
                <a:latin typeface="Frutiger LT 55 Roman" pitchFamily="34" charset="0"/>
              </a:defRPr>
            </a:lvl3pPr>
            <a:lvl4pPr algn="ctr" rtl="0" eaLnBrk="0" fontAlgn="base" hangingPunct="0">
              <a:spcBef>
                <a:spcPct val="0"/>
              </a:spcBef>
              <a:spcAft>
                <a:spcPct val="0"/>
              </a:spcAft>
              <a:defRPr sz="3200" b="1">
                <a:solidFill>
                  <a:schemeClr val="tx2"/>
                </a:solidFill>
                <a:latin typeface="Frutiger LT 55 Roman" pitchFamily="34" charset="0"/>
              </a:defRPr>
            </a:lvl4pPr>
            <a:lvl5pPr algn="ctr" rtl="0" eaLnBrk="0" fontAlgn="base" hangingPunct="0">
              <a:spcBef>
                <a:spcPct val="0"/>
              </a:spcBef>
              <a:spcAft>
                <a:spcPct val="0"/>
              </a:spcAft>
              <a:defRPr sz="3200" b="1">
                <a:solidFill>
                  <a:schemeClr val="tx2"/>
                </a:solidFill>
                <a:latin typeface="Frutiger LT 55 Roman" pitchFamily="34" charset="0"/>
              </a:defRPr>
            </a:lvl5pPr>
            <a:lvl6pPr marL="457200" algn="ctr" rtl="0" fontAlgn="base">
              <a:spcBef>
                <a:spcPct val="0"/>
              </a:spcBef>
              <a:spcAft>
                <a:spcPct val="0"/>
              </a:spcAft>
              <a:defRPr sz="3200" b="1">
                <a:solidFill>
                  <a:schemeClr val="tx2"/>
                </a:solidFill>
                <a:latin typeface="Frutiger LT 55 Roman" pitchFamily="34" charset="0"/>
              </a:defRPr>
            </a:lvl6pPr>
            <a:lvl7pPr marL="914400" algn="ctr" rtl="0" fontAlgn="base">
              <a:spcBef>
                <a:spcPct val="0"/>
              </a:spcBef>
              <a:spcAft>
                <a:spcPct val="0"/>
              </a:spcAft>
              <a:defRPr sz="3200" b="1">
                <a:solidFill>
                  <a:schemeClr val="tx2"/>
                </a:solidFill>
                <a:latin typeface="Frutiger LT 55 Roman" pitchFamily="34" charset="0"/>
              </a:defRPr>
            </a:lvl7pPr>
            <a:lvl8pPr marL="1371600" algn="ctr" rtl="0" fontAlgn="base">
              <a:spcBef>
                <a:spcPct val="0"/>
              </a:spcBef>
              <a:spcAft>
                <a:spcPct val="0"/>
              </a:spcAft>
              <a:defRPr sz="3200" b="1">
                <a:solidFill>
                  <a:schemeClr val="tx2"/>
                </a:solidFill>
                <a:latin typeface="Frutiger LT 55 Roman" pitchFamily="34" charset="0"/>
              </a:defRPr>
            </a:lvl8pPr>
            <a:lvl9pPr marL="1828800" algn="ctr" rtl="0" fontAlgn="base">
              <a:spcBef>
                <a:spcPct val="0"/>
              </a:spcBef>
              <a:spcAft>
                <a:spcPct val="0"/>
              </a:spcAft>
              <a:defRPr sz="3200" b="1">
                <a:solidFill>
                  <a:schemeClr val="tx2"/>
                </a:solidFill>
                <a:latin typeface="Frutiger LT 55 Roman" pitchFamily="34" charset="0"/>
              </a:defRPr>
            </a:lvl9pPr>
          </a:lstStyle>
          <a:p>
            <a:r>
              <a:rPr lang="en-US" altLang="en-US" dirty="0"/>
              <a:t>XP </a:t>
            </a:r>
            <a:r>
              <a:rPr lang="en-US" altLang="en-US" baseline="30000" dirty="0"/>
              <a:t>PLUS </a:t>
            </a:r>
            <a:r>
              <a:rPr lang="en-US" altLang="en-US" kern="0" dirty="0"/>
              <a:t>Gas Supply Requirements</a:t>
            </a:r>
            <a:endParaRPr lang="en-US" kern="0" dirty="0"/>
          </a:p>
        </p:txBody>
      </p:sp>
    </p:spTree>
    <p:custDataLst>
      <p:tags r:id="rId1"/>
    </p:custDataLst>
    <p:extLst>
      <p:ext uri="{BB962C8B-B14F-4D97-AF65-F5344CB8AC3E}">
        <p14:creationId xmlns:p14="http://schemas.microsoft.com/office/powerpoint/2010/main" val="518996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800600" y="1752600"/>
            <a:ext cx="3910354" cy="4839839"/>
          </a:xfrm>
          <a:prstGeom prst="rect">
            <a:avLst/>
          </a:prstGeom>
        </p:spPr>
      </p:pic>
      <p:pic>
        <p:nvPicPr>
          <p:cNvPr id="4" name="Picture 3"/>
          <p:cNvPicPr>
            <a:picLocks noChangeAspect="1"/>
          </p:cNvPicPr>
          <p:nvPr/>
        </p:nvPicPr>
        <p:blipFill>
          <a:blip r:embed="rId4"/>
          <a:stretch>
            <a:fillRect/>
          </a:stretch>
        </p:blipFill>
        <p:spPr>
          <a:xfrm>
            <a:off x="609600" y="1524000"/>
            <a:ext cx="3905367" cy="4651535"/>
          </a:xfrm>
          <a:prstGeom prst="rect">
            <a:avLst/>
          </a:prstGeom>
        </p:spPr>
      </p:pic>
      <p:sp>
        <p:nvSpPr>
          <p:cNvPr id="5" name="Title 1"/>
          <p:cNvSpPr txBox="1">
            <a:spLocks/>
          </p:cNvSpPr>
          <p:nvPr/>
        </p:nvSpPr>
        <p:spPr>
          <a:xfrm>
            <a:off x="457200" y="76200"/>
            <a:ext cx="8534400" cy="5635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Frutiger LT 55 Roman" pitchFamily="34" charset="0"/>
              </a:defRPr>
            </a:lvl2pPr>
            <a:lvl3pPr algn="ctr" rtl="0" eaLnBrk="0" fontAlgn="base" hangingPunct="0">
              <a:spcBef>
                <a:spcPct val="0"/>
              </a:spcBef>
              <a:spcAft>
                <a:spcPct val="0"/>
              </a:spcAft>
              <a:defRPr sz="3200" b="1">
                <a:solidFill>
                  <a:schemeClr val="tx2"/>
                </a:solidFill>
                <a:latin typeface="Frutiger LT 55 Roman" pitchFamily="34" charset="0"/>
              </a:defRPr>
            </a:lvl3pPr>
            <a:lvl4pPr algn="ctr" rtl="0" eaLnBrk="0" fontAlgn="base" hangingPunct="0">
              <a:spcBef>
                <a:spcPct val="0"/>
              </a:spcBef>
              <a:spcAft>
                <a:spcPct val="0"/>
              </a:spcAft>
              <a:defRPr sz="3200" b="1">
                <a:solidFill>
                  <a:schemeClr val="tx2"/>
                </a:solidFill>
                <a:latin typeface="Frutiger LT 55 Roman" pitchFamily="34" charset="0"/>
              </a:defRPr>
            </a:lvl4pPr>
            <a:lvl5pPr algn="ctr" rtl="0" eaLnBrk="0" fontAlgn="base" hangingPunct="0">
              <a:spcBef>
                <a:spcPct val="0"/>
              </a:spcBef>
              <a:spcAft>
                <a:spcPct val="0"/>
              </a:spcAft>
              <a:defRPr sz="3200" b="1">
                <a:solidFill>
                  <a:schemeClr val="tx2"/>
                </a:solidFill>
                <a:latin typeface="Frutiger LT 55 Roman" pitchFamily="34" charset="0"/>
              </a:defRPr>
            </a:lvl5pPr>
            <a:lvl6pPr marL="457200" algn="ctr" rtl="0" fontAlgn="base">
              <a:spcBef>
                <a:spcPct val="0"/>
              </a:spcBef>
              <a:spcAft>
                <a:spcPct val="0"/>
              </a:spcAft>
              <a:defRPr sz="3200" b="1">
                <a:solidFill>
                  <a:schemeClr val="tx2"/>
                </a:solidFill>
                <a:latin typeface="Frutiger LT 55 Roman" pitchFamily="34" charset="0"/>
              </a:defRPr>
            </a:lvl6pPr>
            <a:lvl7pPr marL="914400" algn="ctr" rtl="0" fontAlgn="base">
              <a:spcBef>
                <a:spcPct val="0"/>
              </a:spcBef>
              <a:spcAft>
                <a:spcPct val="0"/>
              </a:spcAft>
              <a:defRPr sz="3200" b="1">
                <a:solidFill>
                  <a:schemeClr val="tx2"/>
                </a:solidFill>
                <a:latin typeface="Frutiger LT 55 Roman" pitchFamily="34" charset="0"/>
              </a:defRPr>
            </a:lvl7pPr>
            <a:lvl8pPr marL="1371600" algn="ctr" rtl="0" fontAlgn="base">
              <a:spcBef>
                <a:spcPct val="0"/>
              </a:spcBef>
              <a:spcAft>
                <a:spcPct val="0"/>
              </a:spcAft>
              <a:defRPr sz="3200" b="1">
                <a:solidFill>
                  <a:schemeClr val="tx2"/>
                </a:solidFill>
                <a:latin typeface="Frutiger LT 55 Roman" pitchFamily="34" charset="0"/>
              </a:defRPr>
            </a:lvl8pPr>
            <a:lvl9pPr marL="1828800" algn="ctr" rtl="0" fontAlgn="base">
              <a:spcBef>
                <a:spcPct val="0"/>
              </a:spcBef>
              <a:spcAft>
                <a:spcPct val="0"/>
              </a:spcAft>
              <a:defRPr sz="3200" b="1">
                <a:solidFill>
                  <a:schemeClr val="tx2"/>
                </a:solidFill>
                <a:latin typeface="Frutiger LT 55 Roman" pitchFamily="34" charset="0"/>
              </a:defRPr>
            </a:lvl9pPr>
          </a:lstStyle>
          <a:p>
            <a:r>
              <a:rPr lang="en-US" altLang="en-US" dirty="0"/>
              <a:t>XP </a:t>
            </a:r>
            <a:r>
              <a:rPr lang="en-US" altLang="en-US" baseline="30000" dirty="0"/>
              <a:t>PLUS </a:t>
            </a:r>
            <a:r>
              <a:rPr lang="en-US" altLang="en-US" kern="0" dirty="0"/>
              <a:t>Gas Supply Piping</a:t>
            </a:r>
            <a:endParaRPr lang="en-US" kern="0" dirty="0"/>
          </a:p>
        </p:txBody>
      </p:sp>
    </p:spTree>
    <p:custDataLst>
      <p:tags r:id="rId1"/>
    </p:custDataLst>
    <p:extLst>
      <p:ext uri="{BB962C8B-B14F-4D97-AF65-F5344CB8AC3E}">
        <p14:creationId xmlns:p14="http://schemas.microsoft.com/office/powerpoint/2010/main" val="131538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50" y="4229100"/>
            <a:ext cx="382905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4" y="1752600"/>
            <a:ext cx="3821906" cy="4133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288908" y="1437148"/>
            <a:ext cx="4286250" cy="2677652"/>
          </a:xfrm>
          <a:prstGeom prst="rect">
            <a:avLst/>
          </a:prstGeom>
          <a:noFill/>
        </p:spPr>
        <p:txBody>
          <a:bodyPr wrap="square" lIns="91374" tIns="45718" rIns="91374" bIns="45718" rtlCol="0">
            <a:spAutoFit/>
          </a:bodyPr>
          <a:lstStyle/>
          <a:p>
            <a:r>
              <a:rPr lang="en-US" sz="2800" dirty="0"/>
              <a:t>Units may be converted to propane with the addition of a propane orifice and an air orifice plate for 3000 &amp; 4000 models. Kits available</a:t>
            </a:r>
          </a:p>
        </p:txBody>
      </p:sp>
      <p:sp>
        <p:nvSpPr>
          <p:cNvPr id="6" name="Title 1"/>
          <p:cNvSpPr txBox="1">
            <a:spLocks/>
          </p:cNvSpPr>
          <p:nvPr/>
        </p:nvSpPr>
        <p:spPr>
          <a:xfrm>
            <a:off x="457200" y="76200"/>
            <a:ext cx="8534400" cy="5635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Frutiger LT 55 Roman" pitchFamily="34" charset="0"/>
              </a:defRPr>
            </a:lvl2pPr>
            <a:lvl3pPr algn="ctr" rtl="0" eaLnBrk="0" fontAlgn="base" hangingPunct="0">
              <a:spcBef>
                <a:spcPct val="0"/>
              </a:spcBef>
              <a:spcAft>
                <a:spcPct val="0"/>
              </a:spcAft>
              <a:defRPr sz="3200" b="1">
                <a:solidFill>
                  <a:schemeClr val="tx2"/>
                </a:solidFill>
                <a:latin typeface="Frutiger LT 55 Roman" pitchFamily="34" charset="0"/>
              </a:defRPr>
            </a:lvl3pPr>
            <a:lvl4pPr algn="ctr" rtl="0" eaLnBrk="0" fontAlgn="base" hangingPunct="0">
              <a:spcBef>
                <a:spcPct val="0"/>
              </a:spcBef>
              <a:spcAft>
                <a:spcPct val="0"/>
              </a:spcAft>
              <a:defRPr sz="3200" b="1">
                <a:solidFill>
                  <a:schemeClr val="tx2"/>
                </a:solidFill>
                <a:latin typeface="Frutiger LT 55 Roman" pitchFamily="34" charset="0"/>
              </a:defRPr>
            </a:lvl4pPr>
            <a:lvl5pPr algn="ctr" rtl="0" eaLnBrk="0" fontAlgn="base" hangingPunct="0">
              <a:spcBef>
                <a:spcPct val="0"/>
              </a:spcBef>
              <a:spcAft>
                <a:spcPct val="0"/>
              </a:spcAft>
              <a:defRPr sz="3200" b="1">
                <a:solidFill>
                  <a:schemeClr val="tx2"/>
                </a:solidFill>
                <a:latin typeface="Frutiger LT 55 Roman" pitchFamily="34" charset="0"/>
              </a:defRPr>
            </a:lvl5pPr>
            <a:lvl6pPr marL="457200" algn="ctr" rtl="0" fontAlgn="base">
              <a:spcBef>
                <a:spcPct val="0"/>
              </a:spcBef>
              <a:spcAft>
                <a:spcPct val="0"/>
              </a:spcAft>
              <a:defRPr sz="3200" b="1">
                <a:solidFill>
                  <a:schemeClr val="tx2"/>
                </a:solidFill>
                <a:latin typeface="Frutiger LT 55 Roman" pitchFamily="34" charset="0"/>
              </a:defRPr>
            </a:lvl6pPr>
            <a:lvl7pPr marL="914400" algn="ctr" rtl="0" fontAlgn="base">
              <a:spcBef>
                <a:spcPct val="0"/>
              </a:spcBef>
              <a:spcAft>
                <a:spcPct val="0"/>
              </a:spcAft>
              <a:defRPr sz="3200" b="1">
                <a:solidFill>
                  <a:schemeClr val="tx2"/>
                </a:solidFill>
                <a:latin typeface="Frutiger LT 55 Roman" pitchFamily="34" charset="0"/>
              </a:defRPr>
            </a:lvl7pPr>
            <a:lvl8pPr marL="1371600" algn="ctr" rtl="0" fontAlgn="base">
              <a:spcBef>
                <a:spcPct val="0"/>
              </a:spcBef>
              <a:spcAft>
                <a:spcPct val="0"/>
              </a:spcAft>
              <a:defRPr sz="3200" b="1">
                <a:solidFill>
                  <a:schemeClr val="tx2"/>
                </a:solidFill>
                <a:latin typeface="Frutiger LT 55 Roman" pitchFamily="34" charset="0"/>
              </a:defRPr>
            </a:lvl8pPr>
            <a:lvl9pPr marL="1828800" algn="ctr" rtl="0" fontAlgn="base">
              <a:spcBef>
                <a:spcPct val="0"/>
              </a:spcBef>
              <a:spcAft>
                <a:spcPct val="0"/>
              </a:spcAft>
              <a:defRPr sz="3200" b="1">
                <a:solidFill>
                  <a:schemeClr val="tx2"/>
                </a:solidFill>
                <a:latin typeface="Frutiger LT 55 Roman" pitchFamily="34" charset="0"/>
              </a:defRPr>
            </a:lvl9pPr>
          </a:lstStyle>
          <a:p>
            <a:r>
              <a:rPr lang="en-US" altLang="en-US" dirty="0"/>
              <a:t>XP </a:t>
            </a:r>
            <a:r>
              <a:rPr lang="en-US" altLang="en-US" baseline="30000" dirty="0"/>
              <a:t>PLUS </a:t>
            </a:r>
            <a:r>
              <a:rPr lang="en-US" altLang="en-US" kern="0" dirty="0"/>
              <a:t>LP Gas Conversion</a:t>
            </a:r>
            <a:endParaRPr lang="en-US" kern="0" dirty="0"/>
          </a:p>
        </p:txBody>
      </p:sp>
    </p:spTree>
    <p:custDataLst>
      <p:tags r:id="rId1"/>
    </p:custDataLst>
    <p:extLst>
      <p:ext uri="{BB962C8B-B14F-4D97-AF65-F5344CB8AC3E}">
        <p14:creationId xmlns:p14="http://schemas.microsoft.com/office/powerpoint/2010/main" val="2956120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6596"/>
          <a:stretch/>
        </p:blipFill>
        <p:spPr bwMode="auto">
          <a:xfrm>
            <a:off x="5029200" y="1981199"/>
            <a:ext cx="3717035" cy="4283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712" y="1752600"/>
            <a:ext cx="4278086" cy="4929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457200" y="76200"/>
            <a:ext cx="8534400" cy="5635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Frutiger LT 55 Roman" pitchFamily="34" charset="0"/>
              </a:defRPr>
            </a:lvl2pPr>
            <a:lvl3pPr algn="ctr" rtl="0" eaLnBrk="0" fontAlgn="base" hangingPunct="0">
              <a:spcBef>
                <a:spcPct val="0"/>
              </a:spcBef>
              <a:spcAft>
                <a:spcPct val="0"/>
              </a:spcAft>
              <a:defRPr sz="3200" b="1">
                <a:solidFill>
                  <a:schemeClr val="tx2"/>
                </a:solidFill>
                <a:latin typeface="Frutiger LT 55 Roman" pitchFamily="34" charset="0"/>
              </a:defRPr>
            </a:lvl3pPr>
            <a:lvl4pPr algn="ctr" rtl="0" eaLnBrk="0" fontAlgn="base" hangingPunct="0">
              <a:spcBef>
                <a:spcPct val="0"/>
              </a:spcBef>
              <a:spcAft>
                <a:spcPct val="0"/>
              </a:spcAft>
              <a:defRPr sz="3200" b="1">
                <a:solidFill>
                  <a:schemeClr val="tx2"/>
                </a:solidFill>
                <a:latin typeface="Frutiger LT 55 Roman" pitchFamily="34" charset="0"/>
              </a:defRPr>
            </a:lvl4pPr>
            <a:lvl5pPr algn="ctr" rtl="0" eaLnBrk="0" fontAlgn="base" hangingPunct="0">
              <a:spcBef>
                <a:spcPct val="0"/>
              </a:spcBef>
              <a:spcAft>
                <a:spcPct val="0"/>
              </a:spcAft>
              <a:defRPr sz="3200" b="1">
                <a:solidFill>
                  <a:schemeClr val="tx2"/>
                </a:solidFill>
                <a:latin typeface="Frutiger LT 55 Roman" pitchFamily="34" charset="0"/>
              </a:defRPr>
            </a:lvl5pPr>
            <a:lvl6pPr marL="457200" algn="ctr" rtl="0" fontAlgn="base">
              <a:spcBef>
                <a:spcPct val="0"/>
              </a:spcBef>
              <a:spcAft>
                <a:spcPct val="0"/>
              </a:spcAft>
              <a:defRPr sz="3200" b="1">
                <a:solidFill>
                  <a:schemeClr val="tx2"/>
                </a:solidFill>
                <a:latin typeface="Frutiger LT 55 Roman" pitchFamily="34" charset="0"/>
              </a:defRPr>
            </a:lvl6pPr>
            <a:lvl7pPr marL="914400" algn="ctr" rtl="0" fontAlgn="base">
              <a:spcBef>
                <a:spcPct val="0"/>
              </a:spcBef>
              <a:spcAft>
                <a:spcPct val="0"/>
              </a:spcAft>
              <a:defRPr sz="3200" b="1">
                <a:solidFill>
                  <a:schemeClr val="tx2"/>
                </a:solidFill>
                <a:latin typeface="Frutiger LT 55 Roman" pitchFamily="34" charset="0"/>
              </a:defRPr>
            </a:lvl7pPr>
            <a:lvl8pPr marL="1371600" algn="ctr" rtl="0" fontAlgn="base">
              <a:spcBef>
                <a:spcPct val="0"/>
              </a:spcBef>
              <a:spcAft>
                <a:spcPct val="0"/>
              </a:spcAft>
              <a:defRPr sz="3200" b="1">
                <a:solidFill>
                  <a:schemeClr val="tx2"/>
                </a:solidFill>
                <a:latin typeface="Frutiger LT 55 Roman" pitchFamily="34" charset="0"/>
              </a:defRPr>
            </a:lvl8pPr>
            <a:lvl9pPr marL="1828800" algn="ctr" rtl="0" fontAlgn="base">
              <a:spcBef>
                <a:spcPct val="0"/>
              </a:spcBef>
              <a:spcAft>
                <a:spcPct val="0"/>
              </a:spcAft>
              <a:defRPr sz="3200" b="1">
                <a:solidFill>
                  <a:schemeClr val="tx2"/>
                </a:solidFill>
                <a:latin typeface="Frutiger LT 55 Roman" pitchFamily="34" charset="0"/>
              </a:defRPr>
            </a:lvl9pPr>
          </a:lstStyle>
          <a:p>
            <a:r>
              <a:rPr lang="en-US" altLang="en-US" dirty="0"/>
              <a:t>XP </a:t>
            </a:r>
            <a:r>
              <a:rPr lang="en-US" altLang="en-US" baseline="30000" dirty="0"/>
              <a:t>PLUS </a:t>
            </a:r>
            <a:r>
              <a:rPr lang="en-US" altLang="en-US" kern="0" dirty="0"/>
              <a:t>LP Gas Conversion</a:t>
            </a:r>
            <a:endParaRPr lang="en-US" kern="0" dirty="0"/>
          </a:p>
        </p:txBody>
      </p:sp>
    </p:spTree>
    <p:custDataLst>
      <p:tags r:id="rId1"/>
    </p:custDataLst>
    <p:extLst>
      <p:ext uri="{BB962C8B-B14F-4D97-AF65-F5344CB8AC3E}">
        <p14:creationId xmlns:p14="http://schemas.microsoft.com/office/powerpoint/2010/main" val="1447502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a:t>
            </a:r>
          </a:p>
        </p:txBody>
      </p:sp>
      <p:sp>
        <p:nvSpPr>
          <p:cNvPr id="3" name="Slide Number Placeholder 2"/>
          <p:cNvSpPr>
            <a:spLocks noGrp="1"/>
          </p:cNvSpPr>
          <p:nvPr>
            <p:ph type="sldNum" sz="quarter" idx="12"/>
          </p:nvPr>
        </p:nvSpPr>
        <p:spPr/>
        <p:txBody>
          <a:bodyPr/>
          <a:lstStyle/>
          <a:p>
            <a:pPr>
              <a:defRPr/>
            </a:pPr>
            <a:fld id="{B563134C-570D-451F-A805-FC88E8F3F078}" type="slidenum">
              <a:rPr lang="en-US" smtClean="0">
                <a:solidFill>
                  <a:srgbClr val="000000"/>
                </a:solidFill>
              </a:rPr>
              <a:pPr>
                <a:defRPr/>
              </a:pPr>
              <a:t>3</a:t>
            </a:fld>
            <a:endParaRPr lang="en-US">
              <a:solidFill>
                <a:srgbClr val="000000"/>
              </a:solidFill>
            </a:endParaRPr>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124200"/>
            <a:ext cx="5275866"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XP PLUS Circulating Water Hea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152524"/>
            <a:ext cx="968883" cy="19716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240858"/>
            <a:ext cx="1595377" cy="1795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8664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447799"/>
            <a:ext cx="6265100" cy="5187861"/>
          </a:xfrm>
          <a:prstGeom prst="rect">
            <a:avLst/>
          </a:prstGeom>
        </p:spPr>
      </p:pic>
      <p:sp>
        <p:nvSpPr>
          <p:cNvPr id="8" name="Title 1"/>
          <p:cNvSpPr txBox="1">
            <a:spLocks/>
          </p:cNvSpPr>
          <p:nvPr/>
        </p:nvSpPr>
        <p:spPr>
          <a:xfrm>
            <a:off x="457200" y="76200"/>
            <a:ext cx="8534400" cy="5635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Frutiger LT 55 Roman" pitchFamily="34" charset="0"/>
              </a:defRPr>
            </a:lvl2pPr>
            <a:lvl3pPr algn="ctr" rtl="0" eaLnBrk="0" fontAlgn="base" hangingPunct="0">
              <a:spcBef>
                <a:spcPct val="0"/>
              </a:spcBef>
              <a:spcAft>
                <a:spcPct val="0"/>
              </a:spcAft>
              <a:defRPr sz="3200" b="1">
                <a:solidFill>
                  <a:schemeClr val="tx2"/>
                </a:solidFill>
                <a:latin typeface="Frutiger LT 55 Roman" pitchFamily="34" charset="0"/>
              </a:defRPr>
            </a:lvl3pPr>
            <a:lvl4pPr algn="ctr" rtl="0" eaLnBrk="0" fontAlgn="base" hangingPunct="0">
              <a:spcBef>
                <a:spcPct val="0"/>
              </a:spcBef>
              <a:spcAft>
                <a:spcPct val="0"/>
              </a:spcAft>
              <a:defRPr sz="3200" b="1">
                <a:solidFill>
                  <a:schemeClr val="tx2"/>
                </a:solidFill>
                <a:latin typeface="Frutiger LT 55 Roman" pitchFamily="34" charset="0"/>
              </a:defRPr>
            </a:lvl4pPr>
            <a:lvl5pPr algn="ctr" rtl="0" eaLnBrk="0" fontAlgn="base" hangingPunct="0">
              <a:spcBef>
                <a:spcPct val="0"/>
              </a:spcBef>
              <a:spcAft>
                <a:spcPct val="0"/>
              </a:spcAft>
              <a:defRPr sz="3200" b="1">
                <a:solidFill>
                  <a:schemeClr val="tx2"/>
                </a:solidFill>
                <a:latin typeface="Frutiger LT 55 Roman" pitchFamily="34" charset="0"/>
              </a:defRPr>
            </a:lvl5pPr>
            <a:lvl6pPr marL="457200" algn="ctr" rtl="0" fontAlgn="base">
              <a:spcBef>
                <a:spcPct val="0"/>
              </a:spcBef>
              <a:spcAft>
                <a:spcPct val="0"/>
              </a:spcAft>
              <a:defRPr sz="3200" b="1">
                <a:solidFill>
                  <a:schemeClr val="tx2"/>
                </a:solidFill>
                <a:latin typeface="Frutiger LT 55 Roman" pitchFamily="34" charset="0"/>
              </a:defRPr>
            </a:lvl6pPr>
            <a:lvl7pPr marL="914400" algn="ctr" rtl="0" fontAlgn="base">
              <a:spcBef>
                <a:spcPct val="0"/>
              </a:spcBef>
              <a:spcAft>
                <a:spcPct val="0"/>
              </a:spcAft>
              <a:defRPr sz="3200" b="1">
                <a:solidFill>
                  <a:schemeClr val="tx2"/>
                </a:solidFill>
                <a:latin typeface="Frutiger LT 55 Roman" pitchFamily="34" charset="0"/>
              </a:defRPr>
            </a:lvl7pPr>
            <a:lvl8pPr marL="1371600" algn="ctr" rtl="0" fontAlgn="base">
              <a:spcBef>
                <a:spcPct val="0"/>
              </a:spcBef>
              <a:spcAft>
                <a:spcPct val="0"/>
              </a:spcAft>
              <a:defRPr sz="3200" b="1">
                <a:solidFill>
                  <a:schemeClr val="tx2"/>
                </a:solidFill>
                <a:latin typeface="Frutiger LT 55 Roman" pitchFamily="34" charset="0"/>
              </a:defRPr>
            </a:lvl8pPr>
            <a:lvl9pPr marL="1828800" algn="ctr" rtl="0" fontAlgn="base">
              <a:spcBef>
                <a:spcPct val="0"/>
              </a:spcBef>
              <a:spcAft>
                <a:spcPct val="0"/>
              </a:spcAft>
              <a:defRPr sz="3200" b="1">
                <a:solidFill>
                  <a:schemeClr val="tx2"/>
                </a:solidFill>
                <a:latin typeface="Frutiger LT 55 Roman" pitchFamily="34" charset="0"/>
              </a:defRPr>
            </a:lvl9pPr>
          </a:lstStyle>
          <a:p>
            <a:r>
              <a:rPr lang="en-US" altLang="en-US" dirty="0"/>
              <a:t>XP </a:t>
            </a:r>
            <a:r>
              <a:rPr lang="en-US" altLang="en-US" baseline="30000" dirty="0"/>
              <a:t>PLUS </a:t>
            </a:r>
            <a:r>
              <a:rPr lang="en-US" altLang="en-US" kern="0" dirty="0"/>
              <a:t>Condensate Removal</a:t>
            </a:r>
            <a:endParaRPr lang="en-US" kern="0" dirty="0"/>
          </a:p>
        </p:txBody>
      </p:sp>
    </p:spTree>
    <p:custDataLst>
      <p:tags r:id="rId1"/>
    </p:custDataLst>
    <p:extLst>
      <p:ext uri="{BB962C8B-B14F-4D97-AF65-F5344CB8AC3E}">
        <p14:creationId xmlns:p14="http://schemas.microsoft.com/office/powerpoint/2010/main" val="4023889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a:spLocks noGrp="1" noChangeArrowheads="1"/>
          </p:cNvSpPr>
          <p:nvPr>
            <p:ph idx="1"/>
          </p:nvPr>
        </p:nvSpPr>
        <p:spPr>
          <a:xfrm>
            <a:off x="228600" y="1612127"/>
            <a:ext cx="5476105" cy="1025481"/>
          </a:xfrm>
        </p:spPr>
        <p:txBody>
          <a:bodyPr>
            <a:normAutofit/>
          </a:bodyPr>
          <a:lstStyle/>
          <a:p>
            <a:pPr marL="457200" lvl="1" indent="0">
              <a:buNone/>
              <a:defRPr/>
            </a:pPr>
            <a:r>
              <a:rPr lang="en-US" sz="2100" b="1" dirty="0">
                <a:cs typeface="Times New Roman" pitchFamily="18" charset="0"/>
              </a:rPr>
              <a:t>Built-In Cascading Sequencer for up to 8 Water Heaters</a:t>
            </a:r>
          </a:p>
        </p:txBody>
      </p:sp>
      <p:sp>
        <p:nvSpPr>
          <p:cNvPr id="51" name="Rectangle 50"/>
          <p:cNvSpPr/>
          <p:nvPr/>
        </p:nvSpPr>
        <p:spPr>
          <a:xfrm>
            <a:off x="735451" y="121921"/>
            <a:ext cx="1246403" cy="446230"/>
          </a:xfrm>
          <a:prstGeom prst="rect">
            <a:avLst/>
          </a:prstGeom>
        </p:spPr>
        <p:txBody>
          <a:bodyPr wrap="none" lIns="121874" tIns="60937" rIns="121874" bIns="60937">
            <a:spAutoFit/>
          </a:bodyPr>
          <a:lstStyle/>
          <a:p>
            <a:pPr algn="ctr" defTabSz="1218690"/>
            <a:r>
              <a:rPr lang="en-US" sz="2100" dirty="0">
                <a:solidFill>
                  <a:prstClr val="white"/>
                </a:solidFill>
              </a:rPr>
              <a:t>Controls</a:t>
            </a:r>
          </a:p>
        </p:txBody>
      </p:sp>
      <p:grpSp>
        <p:nvGrpSpPr>
          <p:cNvPr id="5" name="Group 4"/>
          <p:cNvGrpSpPr/>
          <p:nvPr/>
        </p:nvGrpSpPr>
        <p:grpSpPr>
          <a:xfrm>
            <a:off x="467495" y="2637608"/>
            <a:ext cx="8077200" cy="3382192"/>
            <a:chOff x="467495" y="2209800"/>
            <a:chExt cx="8077200" cy="3382192"/>
          </a:xfrm>
        </p:grpSpPr>
        <p:sp>
          <p:nvSpPr>
            <p:cNvPr id="4" name="Rectangle 3"/>
            <p:cNvSpPr/>
            <p:nvPr/>
          </p:nvSpPr>
          <p:spPr>
            <a:xfrm>
              <a:off x="467495" y="2209800"/>
              <a:ext cx="8077200" cy="3382192"/>
            </a:xfrm>
            <a:prstGeom prst="rect">
              <a:avLst/>
            </a:prstGeom>
            <a:solidFill>
              <a:schemeClr val="bg1">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74" tIns="60937" rIns="121874" bIns="60937" rtlCol="0" anchor="ctr"/>
            <a:lstStyle/>
            <a:p>
              <a:pPr algn="ctr" defTabSz="1218690"/>
              <a:endParaRPr lang="en-US" sz="2400" dirty="0">
                <a:solidFill>
                  <a:prstClr val="white"/>
                </a:solidFill>
              </a:endParaRPr>
            </a:p>
          </p:txBody>
        </p:sp>
        <p:pic>
          <p:nvPicPr>
            <p:cNvPr id="3" name="Picture 2"/>
            <p:cNvPicPr>
              <a:picLocks noChangeAspect="1"/>
            </p:cNvPicPr>
            <p:nvPr/>
          </p:nvPicPr>
          <p:blipFill>
            <a:blip r:embed="rId4"/>
            <a:stretch>
              <a:fillRect/>
            </a:stretch>
          </p:blipFill>
          <p:spPr>
            <a:xfrm>
              <a:off x="810127" y="3776582"/>
              <a:ext cx="960542" cy="1663355"/>
            </a:xfrm>
            <a:prstGeom prst="rect">
              <a:avLst/>
            </a:prstGeom>
          </p:spPr>
        </p:pic>
        <p:pic>
          <p:nvPicPr>
            <p:cNvPr id="28" name="Picture 27"/>
            <p:cNvPicPr>
              <a:picLocks noChangeAspect="1"/>
            </p:cNvPicPr>
            <p:nvPr/>
          </p:nvPicPr>
          <p:blipFill>
            <a:blip r:embed="rId4"/>
            <a:stretch>
              <a:fillRect/>
            </a:stretch>
          </p:blipFill>
          <p:spPr>
            <a:xfrm>
              <a:off x="1743748" y="3776582"/>
              <a:ext cx="960542" cy="1663355"/>
            </a:xfrm>
            <a:prstGeom prst="rect">
              <a:avLst/>
            </a:prstGeom>
          </p:spPr>
        </p:pic>
        <p:pic>
          <p:nvPicPr>
            <p:cNvPr id="29" name="Picture 28"/>
            <p:cNvPicPr>
              <a:picLocks noChangeAspect="1"/>
            </p:cNvPicPr>
            <p:nvPr/>
          </p:nvPicPr>
          <p:blipFill>
            <a:blip r:embed="rId4"/>
            <a:stretch>
              <a:fillRect/>
            </a:stretch>
          </p:blipFill>
          <p:spPr>
            <a:xfrm>
              <a:off x="2680621" y="3776582"/>
              <a:ext cx="960542" cy="1663355"/>
            </a:xfrm>
            <a:prstGeom prst="rect">
              <a:avLst/>
            </a:prstGeom>
          </p:spPr>
        </p:pic>
        <p:pic>
          <p:nvPicPr>
            <p:cNvPr id="30" name="Picture 29"/>
            <p:cNvPicPr>
              <a:picLocks noChangeAspect="1"/>
            </p:cNvPicPr>
            <p:nvPr/>
          </p:nvPicPr>
          <p:blipFill>
            <a:blip r:embed="rId4"/>
            <a:stretch>
              <a:fillRect/>
            </a:stretch>
          </p:blipFill>
          <p:spPr>
            <a:xfrm>
              <a:off x="3611458" y="3776582"/>
              <a:ext cx="960542" cy="1663355"/>
            </a:xfrm>
            <a:prstGeom prst="rect">
              <a:avLst/>
            </a:prstGeom>
          </p:spPr>
        </p:pic>
        <p:pic>
          <p:nvPicPr>
            <p:cNvPr id="31" name="Picture 30"/>
            <p:cNvPicPr>
              <a:picLocks noChangeAspect="1"/>
            </p:cNvPicPr>
            <p:nvPr/>
          </p:nvPicPr>
          <p:blipFill>
            <a:blip r:embed="rId4"/>
            <a:stretch>
              <a:fillRect/>
            </a:stretch>
          </p:blipFill>
          <p:spPr>
            <a:xfrm>
              <a:off x="4544131" y="3776582"/>
              <a:ext cx="960542" cy="1663355"/>
            </a:xfrm>
            <a:prstGeom prst="rect">
              <a:avLst/>
            </a:prstGeom>
          </p:spPr>
        </p:pic>
        <p:pic>
          <p:nvPicPr>
            <p:cNvPr id="35" name="Picture 34"/>
            <p:cNvPicPr>
              <a:picLocks noChangeAspect="1"/>
            </p:cNvPicPr>
            <p:nvPr/>
          </p:nvPicPr>
          <p:blipFill>
            <a:blip r:embed="rId4"/>
            <a:stretch>
              <a:fillRect/>
            </a:stretch>
          </p:blipFill>
          <p:spPr>
            <a:xfrm>
              <a:off x="5477752" y="3776582"/>
              <a:ext cx="960542" cy="1663355"/>
            </a:xfrm>
            <a:prstGeom prst="rect">
              <a:avLst/>
            </a:prstGeom>
          </p:spPr>
        </p:pic>
        <p:pic>
          <p:nvPicPr>
            <p:cNvPr id="36" name="Picture 35"/>
            <p:cNvPicPr>
              <a:picLocks noChangeAspect="1"/>
            </p:cNvPicPr>
            <p:nvPr/>
          </p:nvPicPr>
          <p:blipFill>
            <a:blip r:embed="rId4"/>
            <a:stretch>
              <a:fillRect/>
            </a:stretch>
          </p:blipFill>
          <p:spPr>
            <a:xfrm>
              <a:off x="6414628" y="3776582"/>
              <a:ext cx="960542" cy="1663355"/>
            </a:xfrm>
            <a:prstGeom prst="rect">
              <a:avLst/>
            </a:prstGeom>
          </p:spPr>
        </p:pic>
        <p:pic>
          <p:nvPicPr>
            <p:cNvPr id="37" name="Picture 36"/>
            <p:cNvPicPr>
              <a:picLocks noChangeAspect="1"/>
            </p:cNvPicPr>
            <p:nvPr/>
          </p:nvPicPr>
          <p:blipFill>
            <a:blip r:embed="rId4"/>
            <a:stretch>
              <a:fillRect/>
            </a:stretch>
          </p:blipFill>
          <p:spPr>
            <a:xfrm>
              <a:off x="7348246" y="3776582"/>
              <a:ext cx="960542" cy="1663355"/>
            </a:xfrm>
            <a:prstGeom prst="rect">
              <a:avLst/>
            </a:prstGeom>
          </p:spPr>
        </p:pic>
        <p:sp>
          <p:nvSpPr>
            <p:cNvPr id="7" name="Oval 6"/>
            <p:cNvSpPr/>
            <p:nvPr/>
          </p:nvSpPr>
          <p:spPr>
            <a:xfrm>
              <a:off x="1017182" y="2389417"/>
              <a:ext cx="601989" cy="78213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874" tIns="60937" rIns="121874" bIns="60937" rtlCol="0" anchor="ctr"/>
            <a:lstStyle/>
            <a:p>
              <a:pPr algn="ctr" defTabSz="1218690"/>
              <a:endParaRPr lang="en-US" sz="2400">
                <a:solidFill>
                  <a:prstClr val="white"/>
                </a:solidFill>
              </a:endParaRPr>
            </a:p>
          </p:txBody>
        </p:sp>
        <p:sp>
          <p:nvSpPr>
            <p:cNvPr id="38" name="Oval 37"/>
            <p:cNvSpPr/>
            <p:nvPr/>
          </p:nvSpPr>
          <p:spPr>
            <a:xfrm>
              <a:off x="1090098" y="2485502"/>
              <a:ext cx="452284" cy="58763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874" tIns="60937" rIns="121874" bIns="60937" rtlCol="0" anchor="ctr"/>
            <a:lstStyle/>
            <a:p>
              <a:pPr algn="ctr" defTabSz="1218690"/>
              <a:endParaRPr lang="en-US" sz="2400">
                <a:solidFill>
                  <a:prstClr val="white"/>
                </a:solidFill>
              </a:endParaRPr>
            </a:p>
          </p:txBody>
        </p:sp>
        <p:sp>
          <p:nvSpPr>
            <p:cNvPr id="39" name="Oval 38"/>
            <p:cNvSpPr/>
            <p:nvPr/>
          </p:nvSpPr>
          <p:spPr>
            <a:xfrm>
              <a:off x="1162507" y="2578809"/>
              <a:ext cx="308915" cy="401361"/>
            </a:xfrm>
            <a:prstGeom prst="ellips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874" tIns="60937" rIns="121874" bIns="60937" rtlCol="0" anchor="ctr"/>
            <a:lstStyle/>
            <a:p>
              <a:pPr algn="ctr" defTabSz="1218690"/>
              <a:endParaRPr lang="en-US" sz="2400">
                <a:solidFill>
                  <a:prstClr val="white"/>
                </a:solidFill>
              </a:endParaRPr>
            </a:p>
          </p:txBody>
        </p:sp>
        <p:cxnSp>
          <p:nvCxnSpPr>
            <p:cNvPr id="12" name="Straight Connector 11"/>
            <p:cNvCxnSpPr/>
            <p:nvPr/>
          </p:nvCxnSpPr>
          <p:spPr>
            <a:xfrm>
              <a:off x="1314574" y="3184663"/>
              <a:ext cx="0" cy="5919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42350" y="2742383"/>
              <a:ext cx="1945" cy="10501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1651020" y="2767793"/>
              <a:ext cx="61946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70398" y="2760583"/>
              <a:ext cx="1945" cy="10501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120280" y="2778779"/>
              <a:ext cx="1461" cy="10501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048395" y="2760583"/>
              <a:ext cx="1328" cy="10501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984279" y="2791607"/>
              <a:ext cx="1607" cy="10501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912383" y="2760583"/>
              <a:ext cx="1461" cy="10501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820543" y="2778779"/>
              <a:ext cx="1945" cy="10501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38200" y="4810190"/>
              <a:ext cx="884124" cy="369285"/>
            </a:xfrm>
            <a:prstGeom prst="rect">
              <a:avLst/>
            </a:prstGeom>
            <a:noFill/>
          </p:spPr>
          <p:txBody>
            <a:bodyPr wrap="none" lIns="121874" tIns="60937" rIns="121874" bIns="60937" rtlCol="0">
              <a:spAutoFit/>
            </a:bodyPr>
            <a:lstStyle/>
            <a:p>
              <a:pPr defTabSz="1218690"/>
              <a:r>
                <a:rPr lang="en-US" sz="1600" dirty="0">
                  <a:solidFill>
                    <a:prstClr val="black"/>
                  </a:solidFill>
                </a:rPr>
                <a:t>Leader</a:t>
              </a:r>
            </a:p>
          </p:txBody>
        </p:sp>
        <p:sp>
          <p:nvSpPr>
            <p:cNvPr id="32" name="TextBox 31"/>
            <p:cNvSpPr txBox="1"/>
            <p:nvPr/>
          </p:nvSpPr>
          <p:spPr>
            <a:xfrm>
              <a:off x="1676400" y="4753792"/>
              <a:ext cx="1079690" cy="400063"/>
            </a:xfrm>
            <a:prstGeom prst="rect">
              <a:avLst/>
            </a:prstGeom>
            <a:noFill/>
          </p:spPr>
          <p:txBody>
            <a:bodyPr wrap="none" lIns="121874" tIns="60937" rIns="121874" bIns="60937" rtlCol="0">
              <a:spAutoFit/>
            </a:bodyPr>
            <a:lstStyle/>
            <a:p>
              <a:pPr defTabSz="1218690"/>
              <a:r>
                <a:rPr lang="en-US" sz="1400" dirty="0">
                  <a:solidFill>
                    <a:prstClr val="black"/>
                  </a:solidFill>
                </a:rPr>
                <a:t>Member </a:t>
              </a:r>
              <a:r>
                <a:rPr lang="en-US" dirty="0">
                  <a:solidFill>
                    <a:prstClr val="black"/>
                  </a:solidFill>
                </a:rPr>
                <a:t>1</a:t>
              </a:r>
            </a:p>
          </p:txBody>
        </p:sp>
        <p:sp>
          <p:nvSpPr>
            <p:cNvPr id="33" name="TextBox 32"/>
            <p:cNvSpPr txBox="1"/>
            <p:nvPr/>
          </p:nvSpPr>
          <p:spPr>
            <a:xfrm>
              <a:off x="2682964" y="4796284"/>
              <a:ext cx="1050836" cy="338508"/>
            </a:xfrm>
            <a:prstGeom prst="rect">
              <a:avLst/>
            </a:prstGeom>
            <a:noFill/>
          </p:spPr>
          <p:txBody>
            <a:bodyPr wrap="none" lIns="121874" tIns="60937" rIns="121874" bIns="60937" rtlCol="0">
              <a:spAutoFit/>
            </a:bodyPr>
            <a:lstStyle/>
            <a:p>
              <a:pPr defTabSz="1218690"/>
              <a:r>
                <a:rPr lang="en-US" sz="1400" dirty="0">
                  <a:solidFill>
                    <a:prstClr val="black"/>
                  </a:solidFill>
                </a:rPr>
                <a:t>Member 2</a:t>
              </a:r>
            </a:p>
          </p:txBody>
        </p:sp>
        <p:sp>
          <p:nvSpPr>
            <p:cNvPr id="34" name="TextBox 33"/>
            <p:cNvSpPr txBox="1"/>
            <p:nvPr/>
          </p:nvSpPr>
          <p:spPr>
            <a:xfrm>
              <a:off x="3597364" y="4796284"/>
              <a:ext cx="1050836" cy="338508"/>
            </a:xfrm>
            <a:prstGeom prst="rect">
              <a:avLst/>
            </a:prstGeom>
            <a:noFill/>
          </p:spPr>
          <p:txBody>
            <a:bodyPr wrap="none" lIns="121874" tIns="60937" rIns="121874" bIns="60937" rtlCol="0">
              <a:spAutoFit/>
            </a:bodyPr>
            <a:lstStyle/>
            <a:p>
              <a:pPr defTabSz="1218690"/>
              <a:r>
                <a:rPr lang="en-US" sz="1400" dirty="0">
                  <a:solidFill>
                    <a:prstClr val="black"/>
                  </a:solidFill>
                </a:rPr>
                <a:t>Member 3</a:t>
              </a:r>
            </a:p>
          </p:txBody>
        </p:sp>
        <p:sp>
          <p:nvSpPr>
            <p:cNvPr id="52" name="TextBox 51"/>
            <p:cNvSpPr txBox="1"/>
            <p:nvPr/>
          </p:nvSpPr>
          <p:spPr>
            <a:xfrm>
              <a:off x="4572000" y="4796284"/>
              <a:ext cx="1050836" cy="338508"/>
            </a:xfrm>
            <a:prstGeom prst="rect">
              <a:avLst/>
            </a:prstGeom>
            <a:noFill/>
          </p:spPr>
          <p:txBody>
            <a:bodyPr wrap="none" lIns="121874" tIns="60937" rIns="121874" bIns="60937" rtlCol="0">
              <a:spAutoFit/>
            </a:bodyPr>
            <a:lstStyle/>
            <a:p>
              <a:pPr defTabSz="1218690"/>
              <a:r>
                <a:rPr lang="en-US" sz="1400" dirty="0">
                  <a:solidFill>
                    <a:prstClr val="black"/>
                  </a:solidFill>
                </a:rPr>
                <a:t>Member 4</a:t>
              </a:r>
            </a:p>
          </p:txBody>
        </p:sp>
        <p:sp>
          <p:nvSpPr>
            <p:cNvPr id="53" name="TextBox 52"/>
            <p:cNvSpPr txBox="1"/>
            <p:nvPr/>
          </p:nvSpPr>
          <p:spPr>
            <a:xfrm>
              <a:off x="5489919" y="4796284"/>
              <a:ext cx="1050836" cy="338508"/>
            </a:xfrm>
            <a:prstGeom prst="rect">
              <a:avLst/>
            </a:prstGeom>
            <a:noFill/>
          </p:spPr>
          <p:txBody>
            <a:bodyPr wrap="none" lIns="121874" tIns="60937" rIns="121874" bIns="60937" rtlCol="0">
              <a:spAutoFit/>
            </a:bodyPr>
            <a:lstStyle/>
            <a:p>
              <a:pPr defTabSz="1218690"/>
              <a:r>
                <a:rPr lang="en-US" sz="1400" dirty="0">
                  <a:solidFill>
                    <a:prstClr val="black"/>
                  </a:solidFill>
                </a:rPr>
                <a:t>Member 5</a:t>
              </a:r>
            </a:p>
          </p:txBody>
        </p:sp>
        <p:sp>
          <p:nvSpPr>
            <p:cNvPr id="54" name="TextBox 53"/>
            <p:cNvSpPr txBox="1"/>
            <p:nvPr/>
          </p:nvSpPr>
          <p:spPr>
            <a:xfrm>
              <a:off x="6418047" y="4796284"/>
              <a:ext cx="1050836" cy="338508"/>
            </a:xfrm>
            <a:prstGeom prst="rect">
              <a:avLst/>
            </a:prstGeom>
            <a:noFill/>
          </p:spPr>
          <p:txBody>
            <a:bodyPr wrap="none" lIns="121874" tIns="60937" rIns="121874" bIns="60937" rtlCol="0">
              <a:spAutoFit/>
            </a:bodyPr>
            <a:lstStyle/>
            <a:p>
              <a:pPr defTabSz="1218690"/>
              <a:r>
                <a:rPr lang="en-US" sz="1400" dirty="0">
                  <a:solidFill>
                    <a:prstClr val="black"/>
                  </a:solidFill>
                </a:rPr>
                <a:t>Member 6</a:t>
              </a:r>
            </a:p>
          </p:txBody>
        </p:sp>
        <p:sp>
          <p:nvSpPr>
            <p:cNvPr id="55" name="TextBox 54"/>
            <p:cNvSpPr txBox="1"/>
            <p:nvPr/>
          </p:nvSpPr>
          <p:spPr>
            <a:xfrm>
              <a:off x="7391400" y="4796284"/>
              <a:ext cx="1050836" cy="338508"/>
            </a:xfrm>
            <a:prstGeom prst="rect">
              <a:avLst/>
            </a:prstGeom>
            <a:noFill/>
          </p:spPr>
          <p:txBody>
            <a:bodyPr wrap="none" lIns="121874" tIns="60937" rIns="121874" bIns="60937" rtlCol="0">
              <a:spAutoFit/>
            </a:bodyPr>
            <a:lstStyle/>
            <a:p>
              <a:pPr defTabSz="1218690"/>
              <a:r>
                <a:rPr lang="en-US" sz="1400" dirty="0">
                  <a:solidFill>
                    <a:prstClr val="black"/>
                  </a:solidFill>
                </a:rPr>
                <a:t>Member 7</a:t>
              </a:r>
            </a:p>
          </p:txBody>
        </p:sp>
      </p:grpSp>
      <p:sp>
        <p:nvSpPr>
          <p:cNvPr id="56" name="Title 1"/>
          <p:cNvSpPr txBox="1">
            <a:spLocks/>
          </p:cNvSpPr>
          <p:nvPr/>
        </p:nvSpPr>
        <p:spPr>
          <a:xfrm>
            <a:off x="457200" y="76200"/>
            <a:ext cx="8534400" cy="5635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Frutiger LT 55 Roman" pitchFamily="34" charset="0"/>
              </a:defRPr>
            </a:lvl2pPr>
            <a:lvl3pPr algn="ctr" rtl="0" eaLnBrk="0" fontAlgn="base" hangingPunct="0">
              <a:spcBef>
                <a:spcPct val="0"/>
              </a:spcBef>
              <a:spcAft>
                <a:spcPct val="0"/>
              </a:spcAft>
              <a:defRPr sz="3200" b="1">
                <a:solidFill>
                  <a:schemeClr val="tx2"/>
                </a:solidFill>
                <a:latin typeface="Frutiger LT 55 Roman" pitchFamily="34" charset="0"/>
              </a:defRPr>
            </a:lvl3pPr>
            <a:lvl4pPr algn="ctr" rtl="0" eaLnBrk="0" fontAlgn="base" hangingPunct="0">
              <a:spcBef>
                <a:spcPct val="0"/>
              </a:spcBef>
              <a:spcAft>
                <a:spcPct val="0"/>
              </a:spcAft>
              <a:defRPr sz="3200" b="1">
                <a:solidFill>
                  <a:schemeClr val="tx2"/>
                </a:solidFill>
                <a:latin typeface="Frutiger LT 55 Roman" pitchFamily="34" charset="0"/>
              </a:defRPr>
            </a:lvl4pPr>
            <a:lvl5pPr algn="ctr" rtl="0" eaLnBrk="0" fontAlgn="base" hangingPunct="0">
              <a:spcBef>
                <a:spcPct val="0"/>
              </a:spcBef>
              <a:spcAft>
                <a:spcPct val="0"/>
              </a:spcAft>
              <a:defRPr sz="3200" b="1">
                <a:solidFill>
                  <a:schemeClr val="tx2"/>
                </a:solidFill>
                <a:latin typeface="Frutiger LT 55 Roman" pitchFamily="34" charset="0"/>
              </a:defRPr>
            </a:lvl5pPr>
            <a:lvl6pPr marL="457200" algn="ctr" rtl="0" fontAlgn="base">
              <a:spcBef>
                <a:spcPct val="0"/>
              </a:spcBef>
              <a:spcAft>
                <a:spcPct val="0"/>
              </a:spcAft>
              <a:defRPr sz="3200" b="1">
                <a:solidFill>
                  <a:schemeClr val="tx2"/>
                </a:solidFill>
                <a:latin typeface="Frutiger LT 55 Roman" pitchFamily="34" charset="0"/>
              </a:defRPr>
            </a:lvl6pPr>
            <a:lvl7pPr marL="914400" algn="ctr" rtl="0" fontAlgn="base">
              <a:spcBef>
                <a:spcPct val="0"/>
              </a:spcBef>
              <a:spcAft>
                <a:spcPct val="0"/>
              </a:spcAft>
              <a:defRPr sz="3200" b="1">
                <a:solidFill>
                  <a:schemeClr val="tx2"/>
                </a:solidFill>
                <a:latin typeface="Frutiger LT 55 Roman" pitchFamily="34" charset="0"/>
              </a:defRPr>
            </a:lvl7pPr>
            <a:lvl8pPr marL="1371600" algn="ctr" rtl="0" fontAlgn="base">
              <a:spcBef>
                <a:spcPct val="0"/>
              </a:spcBef>
              <a:spcAft>
                <a:spcPct val="0"/>
              </a:spcAft>
              <a:defRPr sz="3200" b="1">
                <a:solidFill>
                  <a:schemeClr val="tx2"/>
                </a:solidFill>
                <a:latin typeface="Frutiger LT 55 Roman" pitchFamily="34" charset="0"/>
              </a:defRPr>
            </a:lvl8pPr>
            <a:lvl9pPr marL="1828800" algn="ctr" rtl="0" fontAlgn="base">
              <a:spcBef>
                <a:spcPct val="0"/>
              </a:spcBef>
              <a:spcAft>
                <a:spcPct val="0"/>
              </a:spcAft>
              <a:defRPr sz="3200" b="1">
                <a:solidFill>
                  <a:schemeClr val="tx2"/>
                </a:solidFill>
                <a:latin typeface="Frutiger LT 55 Roman" pitchFamily="34" charset="0"/>
              </a:defRPr>
            </a:lvl9pPr>
          </a:lstStyle>
          <a:p>
            <a:r>
              <a:rPr lang="en-US" altLang="en-US" dirty="0"/>
              <a:t>XP </a:t>
            </a:r>
            <a:r>
              <a:rPr lang="en-US" altLang="en-US" baseline="30000" dirty="0"/>
              <a:t>PLUS </a:t>
            </a:r>
            <a:r>
              <a:rPr lang="en-US" altLang="en-US" kern="0" dirty="0"/>
              <a:t>Controls</a:t>
            </a:r>
            <a:endParaRPr lang="en-US" kern="0" dirty="0"/>
          </a:p>
        </p:txBody>
      </p:sp>
    </p:spTree>
    <p:custDataLst>
      <p:tags r:id="rId1"/>
    </p:custDataLst>
    <p:extLst>
      <p:ext uri="{BB962C8B-B14F-4D97-AF65-F5344CB8AC3E}">
        <p14:creationId xmlns:p14="http://schemas.microsoft.com/office/powerpoint/2010/main" val="8503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95523" y="121920"/>
            <a:ext cx="1126258" cy="446270"/>
          </a:xfrm>
          <a:prstGeom prst="rect">
            <a:avLst/>
          </a:prstGeom>
        </p:spPr>
        <p:txBody>
          <a:bodyPr wrap="none" lIns="121914" tIns="60957" rIns="121914" bIns="60957">
            <a:spAutoFit/>
          </a:bodyPr>
          <a:lstStyle/>
          <a:p>
            <a:pPr algn="ctr" defTabSz="1219140"/>
            <a:r>
              <a:rPr lang="en-US" sz="2100" dirty="0">
                <a:solidFill>
                  <a:prstClr val="white"/>
                </a:solidFill>
              </a:rPr>
              <a:t>Display</a:t>
            </a:r>
          </a:p>
        </p:txBody>
      </p:sp>
      <p:sp>
        <p:nvSpPr>
          <p:cNvPr id="9" name="Content Placeholder 2"/>
          <p:cNvSpPr>
            <a:spLocks noGrp="1"/>
          </p:cNvSpPr>
          <p:nvPr>
            <p:ph idx="4294967295"/>
          </p:nvPr>
        </p:nvSpPr>
        <p:spPr>
          <a:xfrm>
            <a:off x="228600" y="1570037"/>
            <a:ext cx="4419600" cy="4525963"/>
          </a:xfrm>
          <a:prstGeom prst="rect">
            <a:avLst/>
          </a:prstGeom>
        </p:spPr>
        <p:txBody>
          <a:bodyPr/>
          <a:lstStyle/>
          <a:p>
            <a:r>
              <a:rPr lang="en-US" dirty="0"/>
              <a:t>8” Touch screen display</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7005" y="2286000"/>
            <a:ext cx="5256995"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482" y="2895600"/>
            <a:ext cx="3158597" cy="3309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
          <p:cNvSpPr txBox="1">
            <a:spLocks/>
          </p:cNvSpPr>
          <p:nvPr/>
        </p:nvSpPr>
        <p:spPr>
          <a:xfrm>
            <a:off x="457200" y="76200"/>
            <a:ext cx="8534400" cy="5635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Frutiger LT 55 Roman" pitchFamily="34" charset="0"/>
              </a:defRPr>
            </a:lvl2pPr>
            <a:lvl3pPr algn="ctr" rtl="0" eaLnBrk="0" fontAlgn="base" hangingPunct="0">
              <a:spcBef>
                <a:spcPct val="0"/>
              </a:spcBef>
              <a:spcAft>
                <a:spcPct val="0"/>
              </a:spcAft>
              <a:defRPr sz="3200" b="1">
                <a:solidFill>
                  <a:schemeClr val="tx2"/>
                </a:solidFill>
                <a:latin typeface="Frutiger LT 55 Roman" pitchFamily="34" charset="0"/>
              </a:defRPr>
            </a:lvl3pPr>
            <a:lvl4pPr algn="ctr" rtl="0" eaLnBrk="0" fontAlgn="base" hangingPunct="0">
              <a:spcBef>
                <a:spcPct val="0"/>
              </a:spcBef>
              <a:spcAft>
                <a:spcPct val="0"/>
              </a:spcAft>
              <a:defRPr sz="3200" b="1">
                <a:solidFill>
                  <a:schemeClr val="tx2"/>
                </a:solidFill>
                <a:latin typeface="Frutiger LT 55 Roman" pitchFamily="34" charset="0"/>
              </a:defRPr>
            </a:lvl4pPr>
            <a:lvl5pPr algn="ctr" rtl="0" eaLnBrk="0" fontAlgn="base" hangingPunct="0">
              <a:spcBef>
                <a:spcPct val="0"/>
              </a:spcBef>
              <a:spcAft>
                <a:spcPct val="0"/>
              </a:spcAft>
              <a:defRPr sz="3200" b="1">
                <a:solidFill>
                  <a:schemeClr val="tx2"/>
                </a:solidFill>
                <a:latin typeface="Frutiger LT 55 Roman" pitchFamily="34" charset="0"/>
              </a:defRPr>
            </a:lvl5pPr>
            <a:lvl6pPr marL="457200" algn="ctr" rtl="0" fontAlgn="base">
              <a:spcBef>
                <a:spcPct val="0"/>
              </a:spcBef>
              <a:spcAft>
                <a:spcPct val="0"/>
              </a:spcAft>
              <a:defRPr sz="3200" b="1">
                <a:solidFill>
                  <a:schemeClr val="tx2"/>
                </a:solidFill>
                <a:latin typeface="Frutiger LT 55 Roman" pitchFamily="34" charset="0"/>
              </a:defRPr>
            </a:lvl6pPr>
            <a:lvl7pPr marL="914400" algn="ctr" rtl="0" fontAlgn="base">
              <a:spcBef>
                <a:spcPct val="0"/>
              </a:spcBef>
              <a:spcAft>
                <a:spcPct val="0"/>
              </a:spcAft>
              <a:defRPr sz="3200" b="1">
                <a:solidFill>
                  <a:schemeClr val="tx2"/>
                </a:solidFill>
                <a:latin typeface="Frutiger LT 55 Roman" pitchFamily="34" charset="0"/>
              </a:defRPr>
            </a:lvl7pPr>
            <a:lvl8pPr marL="1371600" algn="ctr" rtl="0" fontAlgn="base">
              <a:spcBef>
                <a:spcPct val="0"/>
              </a:spcBef>
              <a:spcAft>
                <a:spcPct val="0"/>
              </a:spcAft>
              <a:defRPr sz="3200" b="1">
                <a:solidFill>
                  <a:schemeClr val="tx2"/>
                </a:solidFill>
                <a:latin typeface="Frutiger LT 55 Roman" pitchFamily="34" charset="0"/>
              </a:defRPr>
            </a:lvl8pPr>
            <a:lvl9pPr marL="1828800" algn="ctr" rtl="0" fontAlgn="base">
              <a:spcBef>
                <a:spcPct val="0"/>
              </a:spcBef>
              <a:spcAft>
                <a:spcPct val="0"/>
              </a:spcAft>
              <a:defRPr sz="3200" b="1">
                <a:solidFill>
                  <a:schemeClr val="tx2"/>
                </a:solidFill>
                <a:latin typeface="Frutiger LT 55 Roman" pitchFamily="34" charset="0"/>
              </a:defRPr>
            </a:lvl9pPr>
          </a:lstStyle>
          <a:p>
            <a:r>
              <a:rPr lang="en-US" altLang="en-US" dirty="0"/>
              <a:t>XP </a:t>
            </a:r>
            <a:r>
              <a:rPr lang="en-US" altLang="en-US" baseline="30000" dirty="0"/>
              <a:t>PLUS </a:t>
            </a:r>
            <a:r>
              <a:rPr lang="en-US" altLang="en-US" kern="0" dirty="0"/>
              <a:t>Controls</a:t>
            </a:r>
            <a:endParaRPr lang="en-US" kern="0" dirty="0"/>
          </a:p>
        </p:txBody>
      </p:sp>
    </p:spTree>
    <p:custDataLst>
      <p:tags r:id="rId1"/>
    </p:custDataLst>
    <p:extLst>
      <p:ext uri="{BB962C8B-B14F-4D97-AF65-F5344CB8AC3E}">
        <p14:creationId xmlns:p14="http://schemas.microsoft.com/office/powerpoint/2010/main" val="346503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26333"/>
            <a:ext cx="9144000" cy="830997"/>
          </a:xfrm>
          <a:prstGeom prst="rect">
            <a:avLst/>
          </a:prstGeom>
          <a:noFill/>
        </p:spPr>
        <p:txBody>
          <a:bodyPr wrap="square" lIns="91374" tIns="45718" rIns="91374" bIns="45718" rtlCol="0">
            <a:spAutoFit/>
          </a:bodyPr>
          <a:lstStyle/>
          <a:p>
            <a:pPr algn="ctr"/>
            <a:r>
              <a:rPr lang="en-US" sz="4800" dirty="0"/>
              <a:t>Questions?</a:t>
            </a:r>
          </a:p>
        </p:txBody>
      </p:sp>
    </p:spTree>
    <p:custDataLst>
      <p:tags r:id="rId1"/>
    </p:custDataLst>
    <p:extLst>
      <p:ext uri="{BB962C8B-B14F-4D97-AF65-F5344CB8AC3E}">
        <p14:creationId xmlns:p14="http://schemas.microsoft.com/office/powerpoint/2010/main" val="3083328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a:t>Circulating Water Heater Line</a:t>
            </a:r>
          </a:p>
        </p:txBody>
      </p:sp>
      <p:graphicFrame>
        <p:nvGraphicFramePr>
          <p:cNvPr id="3" name="Table 2"/>
          <p:cNvGraphicFramePr>
            <a:graphicFrameLocks noGrp="1"/>
          </p:cNvGraphicFramePr>
          <p:nvPr>
            <p:extLst>
              <p:ext uri="{D42A27DB-BD31-4B8C-83A1-F6EECF244321}">
                <p14:modId xmlns:p14="http://schemas.microsoft.com/office/powerpoint/2010/main" val="3882924471"/>
              </p:ext>
            </p:extLst>
          </p:nvPr>
        </p:nvGraphicFramePr>
        <p:xfrm>
          <a:off x="328613" y="1981200"/>
          <a:ext cx="8434388" cy="3371410"/>
        </p:xfrm>
        <a:graphic>
          <a:graphicData uri="http://schemas.openxmlformats.org/drawingml/2006/table">
            <a:tbl>
              <a:tblPr/>
              <a:tblGrid>
                <a:gridCol w="1447924">
                  <a:extLst>
                    <a:ext uri="{9D8B030D-6E8A-4147-A177-3AD203B41FA5}">
                      <a16:colId xmlns:a16="http://schemas.microsoft.com/office/drawing/2014/main" val="20000"/>
                    </a:ext>
                  </a:extLst>
                </a:gridCol>
                <a:gridCol w="1187038">
                  <a:extLst>
                    <a:ext uri="{9D8B030D-6E8A-4147-A177-3AD203B41FA5}">
                      <a16:colId xmlns:a16="http://schemas.microsoft.com/office/drawing/2014/main" val="20001"/>
                    </a:ext>
                  </a:extLst>
                </a:gridCol>
                <a:gridCol w="1514010">
                  <a:extLst>
                    <a:ext uri="{9D8B030D-6E8A-4147-A177-3AD203B41FA5}">
                      <a16:colId xmlns:a16="http://schemas.microsoft.com/office/drawing/2014/main" val="20002"/>
                    </a:ext>
                  </a:extLst>
                </a:gridCol>
                <a:gridCol w="1141922">
                  <a:extLst>
                    <a:ext uri="{9D8B030D-6E8A-4147-A177-3AD203B41FA5}">
                      <a16:colId xmlns:a16="http://schemas.microsoft.com/office/drawing/2014/main" val="20003"/>
                    </a:ext>
                  </a:extLst>
                </a:gridCol>
                <a:gridCol w="1449857">
                  <a:extLst>
                    <a:ext uri="{9D8B030D-6E8A-4147-A177-3AD203B41FA5}">
                      <a16:colId xmlns:a16="http://schemas.microsoft.com/office/drawing/2014/main" val="20004"/>
                    </a:ext>
                  </a:extLst>
                </a:gridCol>
                <a:gridCol w="1693637">
                  <a:extLst>
                    <a:ext uri="{9D8B030D-6E8A-4147-A177-3AD203B41FA5}">
                      <a16:colId xmlns:a16="http://schemas.microsoft.com/office/drawing/2014/main" val="20005"/>
                    </a:ext>
                  </a:extLst>
                </a:gridCol>
              </a:tblGrid>
              <a:tr h="1769989">
                <a:tc>
                  <a:txBody>
                    <a:bodyPr/>
                    <a:lstStyle/>
                    <a:p>
                      <a:pPr algn="l" fontAlgn="b"/>
                      <a:r>
                        <a:rPr lang="en-US" sz="1600" b="0" i="0" u="none" strike="noStrike" dirty="0">
                          <a:solidFill>
                            <a:srgbClr val="000000"/>
                          </a:solidFill>
                          <a:effectLst/>
                          <a:latin typeface="Calibri"/>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0316">
                <a:tc>
                  <a:txBody>
                    <a:bodyPr/>
                    <a:lstStyle/>
                    <a:p>
                      <a:pPr algn="l" fontAlgn="ctr"/>
                      <a:r>
                        <a:rPr lang="en-US" sz="1600" b="1" i="0" u="none" strike="noStrike" dirty="0">
                          <a:solidFill>
                            <a:srgbClr val="000000"/>
                          </a:solidFill>
                          <a:effectLst/>
                          <a:latin typeface="Calibri"/>
                        </a:rPr>
                        <a:t> Model Family</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HW Burkay</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600" b="0" i="0" u="none" strike="noStrike">
                          <a:solidFill>
                            <a:srgbClr val="000000"/>
                          </a:solidFill>
                          <a:effectLst/>
                          <a:latin typeface="Calibri"/>
                        </a:rPr>
                        <a:t>Genesis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600" b="0" i="0" u="none" strike="noStrike">
                          <a:solidFill>
                            <a:srgbClr val="000000"/>
                          </a:solidFill>
                          <a:effectLst/>
                          <a:latin typeface="Calibri"/>
                        </a:rPr>
                        <a:t>VF</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600" b="0" i="0" u="none" strike="noStrike" dirty="0">
                          <a:solidFill>
                            <a:srgbClr val="000000"/>
                          </a:solidFill>
                          <a:effectLst/>
                          <a:latin typeface="Calibri"/>
                        </a:rPr>
                        <a:t>XP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1" i="0" u="none" strike="noStrike" dirty="0">
                          <a:solidFill>
                            <a:srgbClr val="000000"/>
                          </a:solidFill>
                          <a:effectLst/>
                          <a:latin typeface="Calibri"/>
                        </a:rPr>
                        <a:t>XP</a:t>
                      </a:r>
                      <a:r>
                        <a:rPr lang="en-US" sz="1600" b="1" i="0" u="none" strike="noStrike" baseline="30000" dirty="0">
                          <a:solidFill>
                            <a:srgbClr val="000000"/>
                          </a:solidFill>
                          <a:effectLst/>
                          <a:latin typeface="Calibri"/>
                        </a:rPr>
                        <a:t>PLUS</a:t>
                      </a:r>
                      <a:endParaRPr lang="en-US" sz="16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262221">
                <a:tc>
                  <a:txBody>
                    <a:bodyPr/>
                    <a:lstStyle/>
                    <a:p>
                      <a:pPr algn="l" fontAlgn="ctr"/>
                      <a:r>
                        <a:rPr lang="en-US" sz="1600" b="1" i="0" u="none" strike="noStrike" dirty="0">
                          <a:solidFill>
                            <a:srgbClr val="000000"/>
                          </a:solidFill>
                          <a:effectLst/>
                          <a:latin typeface="Calibri"/>
                        </a:rPr>
                        <a:t> Design</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600" b="0" i="0" u="none" strike="noStrike">
                          <a:solidFill>
                            <a:srgbClr val="000000"/>
                          </a:solidFill>
                          <a:effectLst/>
                          <a:latin typeface="Calibri"/>
                        </a:rPr>
                        <a:t>Non-Condensing</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lang="en-US"/>
                    </a:p>
                  </a:txBody>
                  <a:tcPr/>
                </a:tc>
                <a:tc hMerge="1">
                  <a:txBody>
                    <a:bodyPr/>
                    <a:lstStyle/>
                    <a:p>
                      <a:endParaRPr lang="en-US"/>
                    </a:p>
                  </a:txBody>
                  <a:tcPr/>
                </a:tc>
                <a:tc>
                  <a:txBody>
                    <a:bodyPr/>
                    <a:lstStyle/>
                    <a:p>
                      <a:pPr algn="ctr" fontAlgn="ctr"/>
                      <a:r>
                        <a:rPr lang="en-US" sz="1600" b="0" i="0" u="none" strike="noStrike" dirty="0">
                          <a:solidFill>
                            <a:srgbClr val="000000"/>
                          </a:solidFill>
                          <a:effectLst/>
                          <a:latin typeface="Calibri"/>
                        </a:rPr>
                        <a:t>Condensing</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1" i="0" u="none" strike="noStrike" dirty="0">
                          <a:solidFill>
                            <a:srgbClr val="000000"/>
                          </a:solidFill>
                          <a:effectLst/>
                          <a:latin typeface="Calibri"/>
                        </a:rPr>
                        <a:t>Condensing</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262221">
                <a:tc>
                  <a:txBody>
                    <a:bodyPr/>
                    <a:lstStyle/>
                    <a:p>
                      <a:pPr algn="l" fontAlgn="ctr"/>
                      <a:r>
                        <a:rPr lang="en-US" sz="1600" b="1" i="0" u="none" strike="noStrike" baseline="0" dirty="0">
                          <a:solidFill>
                            <a:srgbClr val="000000"/>
                          </a:solidFill>
                          <a:effectLst/>
                          <a:latin typeface="Calibri"/>
                        </a:rPr>
                        <a:t> B</a:t>
                      </a:r>
                      <a:r>
                        <a:rPr lang="en-US" sz="1600" b="1" i="0" u="none" strike="noStrike" dirty="0">
                          <a:solidFill>
                            <a:srgbClr val="000000"/>
                          </a:solidFill>
                          <a:effectLst/>
                          <a:latin typeface="Calibri"/>
                        </a:rPr>
                        <a:t>TU/HR Range</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120K-670K</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600" b="0" i="0" u="none" strike="noStrike">
                          <a:solidFill>
                            <a:srgbClr val="000000"/>
                          </a:solidFill>
                          <a:effectLst/>
                          <a:latin typeface="Calibri"/>
                        </a:rPr>
                        <a:t>399K-2.1M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600" b="0" i="0" u="none" strike="noStrike">
                          <a:solidFill>
                            <a:srgbClr val="000000"/>
                          </a:solidFill>
                          <a:effectLst/>
                          <a:latin typeface="Calibri"/>
                        </a:rPr>
                        <a:t>500K-2M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600" b="0" i="0" u="none" strike="noStrike" dirty="0">
                          <a:solidFill>
                            <a:srgbClr val="000000"/>
                          </a:solidFill>
                          <a:effectLst/>
                          <a:latin typeface="Calibri"/>
                        </a:rPr>
                        <a:t>150K - 800K</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1" i="0" u="none" strike="noStrike" dirty="0">
                          <a:solidFill>
                            <a:srgbClr val="000000"/>
                          </a:solidFill>
                          <a:effectLst/>
                          <a:latin typeface="Calibri"/>
                        </a:rPr>
                        <a:t>1.25M – 4.0M</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262221">
                <a:tc>
                  <a:txBody>
                    <a:bodyPr/>
                    <a:lstStyle/>
                    <a:p>
                      <a:pPr algn="l" fontAlgn="ctr"/>
                      <a:r>
                        <a:rPr lang="en-US" sz="1600" b="1" i="0" u="none" strike="noStrike" dirty="0">
                          <a:solidFill>
                            <a:srgbClr val="000000"/>
                          </a:solidFill>
                          <a:effectLst/>
                          <a:latin typeface="Calibri"/>
                        </a:rPr>
                        <a:t> Modulation</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None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600" b="0" i="0" u="none" strike="noStrike">
                          <a:solidFill>
                            <a:srgbClr val="000000"/>
                          </a:solidFill>
                          <a:effectLst/>
                          <a:latin typeface="Calibri"/>
                        </a:rPr>
                        <a:t>Staged Fired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600" b="0" i="0" u="none" strike="noStrike">
                          <a:solidFill>
                            <a:srgbClr val="000000"/>
                          </a:solidFill>
                          <a:effectLst/>
                          <a:latin typeface="Calibri"/>
                        </a:rPr>
                        <a:t>4:1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600" b="0" i="0" u="none" strike="noStrike" dirty="0">
                          <a:solidFill>
                            <a:srgbClr val="000000"/>
                          </a:solidFill>
                          <a:effectLst/>
                          <a:latin typeface="Calibri"/>
                        </a:rPr>
                        <a:t>5:1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1" i="0" u="none" strike="noStrike" dirty="0">
                          <a:solidFill>
                            <a:srgbClr val="000000"/>
                          </a:solidFill>
                          <a:effectLst/>
                          <a:latin typeface="Calibri"/>
                        </a:rPr>
                        <a:t>5:1</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524442">
                <a:tc>
                  <a:txBody>
                    <a:bodyPr/>
                    <a:lstStyle/>
                    <a:p>
                      <a:pPr algn="l" fontAlgn="ctr"/>
                      <a:r>
                        <a:rPr lang="en-US" sz="1600" b="1" i="0" u="none" strike="noStrike" baseline="0" dirty="0">
                          <a:solidFill>
                            <a:srgbClr val="000000"/>
                          </a:solidFill>
                          <a:effectLst/>
                          <a:latin typeface="Calibri"/>
                        </a:rPr>
                        <a:t> Hea</a:t>
                      </a:r>
                      <a:r>
                        <a:rPr lang="en-US" sz="1600" b="1" i="0" u="none" strike="noStrike" dirty="0">
                          <a:solidFill>
                            <a:srgbClr val="000000"/>
                          </a:solidFill>
                          <a:effectLst/>
                          <a:latin typeface="Calibri"/>
                        </a:rPr>
                        <a:t>t Exchanger</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Copper Fin Tube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600" b="0" i="0" u="none" strike="noStrike" dirty="0">
                          <a:solidFill>
                            <a:srgbClr val="000000"/>
                          </a:solidFill>
                          <a:effectLst/>
                          <a:latin typeface="Calibri"/>
                        </a:rPr>
                        <a:t>Copper Fin Tube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600" b="0" i="0" u="none" strike="noStrike" dirty="0">
                          <a:solidFill>
                            <a:srgbClr val="000000"/>
                          </a:solidFill>
                          <a:effectLst/>
                          <a:latin typeface="Calibri"/>
                        </a:rPr>
                        <a:t>Copper Fin Tube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600" b="0" i="0" u="none" strike="noStrike" dirty="0">
                          <a:solidFill>
                            <a:srgbClr val="000000"/>
                          </a:solidFill>
                          <a:effectLst/>
                          <a:latin typeface="Calibri"/>
                        </a:rPr>
                        <a:t>Stainless Steel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1" i="0" u="none" strike="noStrike" dirty="0">
                          <a:solidFill>
                            <a:srgbClr val="000000"/>
                          </a:solidFill>
                          <a:effectLst/>
                          <a:latin typeface="Calibri"/>
                        </a:rPr>
                        <a:t>Stainless Steel</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bl>
          </a:graphicData>
        </a:graphic>
      </p:graphicFrame>
      <p:pic>
        <p:nvPicPr>
          <p:cNvPr id="4164" name="Picture 3" descr="Conservationist® Burkay® Circulating Water He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86000"/>
            <a:ext cx="70485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5" name="Picture 4" descr="Genesis® Circulating Water Heater"/>
          <p:cNvPicPr>
            <a:picLocks noChangeAspect="1" noChangeArrowheads="1"/>
          </p:cNvPicPr>
          <p:nvPr/>
        </p:nvPicPr>
        <p:blipFill>
          <a:blip r:embed="rId3">
            <a:extLst>
              <a:ext uri="{28A0092B-C50C-407E-A947-70E740481C1C}">
                <a14:useLocalDpi xmlns:a14="http://schemas.microsoft.com/office/drawing/2010/main" val="0"/>
              </a:ext>
            </a:extLst>
          </a:blip>
          <a:srcRect t="29742" b="29807"/>
          <a:stretch>
            <a:fillRect/>
          </a:stretch>
        </p:blipFill>
        <p:spPr bwMode="auto">
          <a:xfrm>
            <a:off x="3048000" y="2286000"/>
            <a:ext cx="13716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6" name="Picture 5" descr="VF™ Circulating Water Hea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7725" y="2236788"/>
            <a:ext cx="828675"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7" name="Picture 6" descr="C:\Users\mschulz\Documents\Camo\Lit\XP fro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286000"/>
            <a:ext cx="812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69" name="Down Arrow 1"/>
          <p:cNvSpPr>
            <a:spLocks noChangeArrowheads="1"/>
          </p:cNvSpPr>
          <p:nvPr/>
        </p:nvSpPr>
        <p:spPr bwMode="auto">
          <a:xfrm>
            <a:off x="7772400" y="1414463"/>
            <a:ext cx="533400" cy="490537"/>
          </a:xfrm>
          <a:prstGeom prst="downArrow">
            <a:avLst>
              <a:gd name="adj1" fmla="val 50000"/>
              <a:gd name="adj2"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6"/>
              </a:buBlip>
              <a:defRPr sz="2800">
                <a:solidFill>
                  <a:schemeClr val="tx1"/>
                </a:solidFill>
                <a:latin typeface="Frutiger LT 55 Roman" pitchFamily="34" charset="0"/>
              </a:defRPr>
            </a:lvl1pPr>
            <a:lvl2pPr marL="742950" indent="-285750" eaLnBrk="0" hangingPunct="0">
              <a:spcBef>
                <a:spcPct val="20000"/>
              </a:spcBef>
              <a:buClr>
                <a:srgbClr val="00853F"/>
              </a:buClr>
              <a:buFont typeface="Arial" pitchFamily="34" charset="0"/>
              <a:buChar char="–"/>
              <a:defRPr sz="2400">
                <a:solidFill>
                  <a:schemeClr val="tx1"/>
                </a:solidFill>
                <a:latin typeface="Frutiger LT 55 Roman" pitchFamily="34" charset="0"/>
              </a:defRPr>
            </a:lvl2pPr>
            <a:lvl3pPr marL="1143000" indent="-228600" eaLnBrk="0" hangingPunct="0">
              <a:spcBef>
                <a:spcPct val="20000"/>
              </a:spcBef>
              <a:buBlip>
                <a:blip r:embed="rId7"/>
              </a:buBlip>
              <a:defRPr sz="2400">
                <a:solidFill>
                  <a:schemeClr val="tx1"/>
                </a:solidFill>
                <a:latin typeface="Frutiger LT 55 Roman" pitchFamily="34" charset="0"/>
              </a:defRPr>
            </a:lvl3pPr>
            <a:lvl4pPr marL="1600200" indent="-228600" eaLnBrk="0" hangingPunct="0">
              <a:spcBef>
                <a:spcPct val="20000"/>
              </a:spcBef>
              <a:buClr>
                <a:srgbClr val="00853F"/>
              </a:buClr>
              <a:buChar char="–"/>
              <a:defRPr sz="2000">
                <a:solidFill>
                  <a:schemeClr val="tx1"/>
                </a:solidFill>
                <a:latin typeface="Frutiger LT 55 Roman" pitchFamily="34" charset="0"/>
              </a:defRPr>
            </a:lvl4pPr>
            <a:lvl5pPr marL="2057400" indent="-228600" eaLnBrk="0" hangingPunct="0">
              <a:spcBef>
                <a:spcPct val="20000"/>
              </a:spcBef>
              <a:buClr>
                <a:srgbClr val="00853F"/>
              </a:buClr>
              <a:buChar char="»"/>
              <a:defRPr sz="2000">
                <a:solidFill>
                  <a:schemeClr val="tx1"/>
                </a:solidFill>
                <a:latin typeface="Frutiger LT 55 Roman" pitchFamily="34" charset="0"/>
              </a:defRPr>
            </a:lvl5pPr>
            <a:lvl6pPr marL="2514600" indent="-228600" eaLnBrk="0" fontAlgn="base" hangingPunct="0">
              <a:spcBef>
                <a:spcPct val="20000"/>
              </a:spcBef>
              <a:spcAft>
                <a:spcPct val="0"/>
              </a:spcAft>
              <a:buClr>
                <a:srgbClr val="00853F"/>
              </a:buClr>
              <a:buChar char="»"/>
              <a:defRPr sz="2000">
                <a:solidFill>
                  <a:schemeClr val="tx1"/>
                </a:solidFill>
                <a:latin typeface="Frutiger LT 55 Roman" pitchFamily="34" charset="0"/>
              </a:defRPr>
            </a:lvl6pPr>
            <a:lvl7pPr marL="2971800" indent="-228600" eaLnBrk="0" fontAlgn="base" hangingPunct="0">
              <a:spcBef>
                <a:spcPct val="20000"/>
              </a:spcBef>
              <a:spcAft>
                <a:spcPct val="0"/>
              </a:spcAft>
              <a:buClr>
                <a:srgbClr val="00853F"/>
              </a:buClr>
              <a:buChar char="»"/>
              <a:defRPr sz="2000">
                <a:solidFill>
                  <a:schemeClr val="tx1"/>
                </a:solidFill>
                <a:latin typeface="Frutiger LT 55 Roman" pitchFamily="34" charset="0"/>
              </a:defRPr>
            </a:lvl7pPr>
            <a:lvl8pPr marL="3429000" indent="-228600" eaLnBrk="0" fontAlgn="base" hangingPunct="0">
              <a:spcBef>
                <a:spcPct val="20000"/>
              </a:spcBef>
              <a:spcAft>
                <a:spcPct val="0"/>
              </a:spcAft>
              <a:buClr>
                <a:srgbClr val="00853F"/>
              </a:buClr>
              <a:buChar char="»"/>
              <a:defRPr sz="2000">
                <a:solidFill>
                  <a:schemeClr val="tx1"/>
                </a:solidFill>
                <a:latin typeface="Frutiger LT 55 Roman" pitchFamily="34" charset="0"/>
              </a:defRPr>
            </a:lvl8pPr>
            <a:lvl9pPr marL="3886200" indent="-228600" eaLnBrk="0" fontAlgn="base" hangingPunct="0">
              <a:spcBef>
                <a:spcPct val="20000"/>
              </a:spcBef>
              <a:spcAft>
                <a:spcPct val="0"/>
              </a:spcAft>
              <a:buClr>
                <a:srgbClr val="00853F"/>
              </a:buClr>
              <a:buChar char="»"/>
              <a:defRPr sz="2000">
                <a:solidFill>
                  <a:schemeClr val="tx1"/>
                </a:solidFill>
                <a:latin typeface="Frutiger LT 55 Roman" pitchFamily="34" charset="0"/>
              </a:defRPr>
            </a:lvl9pPr>
          </a:lstStyle>
          <a:p>
            <a:pPr eaLnBrk="1" hangingPunct="1">
              <a:spcBef>
                <a:spcPct val="50000"/>
              </a:spcBef>
              <a:buFontTx/>
              <a:buNone/>
            </a:pPr>
            <a:endParaRPr lang="en-US" altLang="en-US" sz="1800">
              <a:solidFill>
                <a:srgbClr val="FF0000"/>
              </a:solidFill>
            </a:endParaRPr>
          </a:p>
        </p:txBody>
      </p:sp>
      <p:pic>
        <p:nvPicPr>
          <p:cNvPr id="307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99628" y="2140889"/>
            <a:ext cx="1161399" cy="1509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4124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35986355"/>
              </p:ext>
            </p:extLst>
          </p:nvPr>
        </p:nvGraphicFramePr>
        <p:xfrm>
          <a:off x="457206" y="2286000"/>
          <a:ext cx="5486400" cy="2743210"/>
        </p:xfrm>
        <a:graphic>
          <a:graphicData uri="http://schemas.openxmlformats.org/drawingml/2006/table">
            <a:tbl>
              <a:tblPr>
                <a:tableStyleId>{5C22544A-7EE6-4342-B048-85BDC9FD1C3A}</a:tableStyleId>
              </a:tblPr>
              <a:tblGrid>
                <a:gridCol w="1841457">
                  <a:extLst>
                    <a:ext uri="{9D8B030D-6E8A-4147-A177-3AD203B41FA5}">
                      <a16:colId xmlns:a16="http://schemas.microsoft.com/office/drawing/2014/main" val="20000"/>
                    </a:ext>
                  </a:extLst>
                </a:gridCol>
                <a:gridCol w="1214981">
                  <a:extLst>
                    <a:ext uri="{9D8B030D-6E8A-4147-A177-3AD203B41FA5}">
                      <a16:colId xmlns:a16="http://schemas.microsoft.com/office/drawing/2014/main" val="20001"/>
                    </a:ext>
                  </a:extLst>
                </a:gridCol>
                <a:gridCol w="1214981">
                  <a:extLst>
                    <a:ext uri="{9D8B030D-6E8A-4147-A177-3AD203B41FA5}">
                      <a16:colId xmlns:a16="http://schemas.microsoft.com/office/drawing/2014/main" val="20002"/>
                    </a:ext>
                  </a:extLst>
                </a:gridCol>
                <a:gridCol w="1214981">
                  <a:extLst>
                    <a:ext uri="{9D8B030D-6E8A-4147-A177-3AD203B41FA5}">
                      <a16:colId xmlns:a16="http://schemas.microsoft.com/office/drawing/2014/main" val="20003"/>
                    </a:ext>
                  </a:extLst>
                </a:gridCol>
              </a:tblGrid>
              <a:tr h="435219">
                <a:tc gridSpan="4">
                  <a:txBody>
                    <a:bodyPr/>
                    <a:lstStyle/>
                    <a:p>
                      <a:pPr algn="ctr" fontAlgn="ctr"/>
                      <a:r>
                        <a:rPr lang="en-US" sz="2100" b="1" u="none" strike="noStrike" dirty="0">
                          <a:solidFill>
                            <a:schemeClr val="bg1"/>
                          </a:solidFill>
                          <a:effectLst/>
                        </a:rPr>
                        <a:t>Dimensions</a:t>
                      </a:r>
                      <a:endParaRPr lang="en-US" sz="2100" b="1" i="0" u="none" strike="noStrike" dirty="0">
                        <a:solidFill>
                          <a:schemeClr val="bg1"/>
                        </a:solidFill>
                        <a:effectLst/>
                        <a:latin typeface="Calibri" panose="020F0502020204030204" pitchFamily="34" charset="0"/>
                      </a:endParaRPr>
                    </a:p>
                  </a:txBody>
                  <a:tcPr marL="9525" marR="9525" marT="12700" marB="0" anchor="ctr">
                    <a:solidFill>
                      <a:srgbClr val="00833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2756">
                <a:tc>
                  <a:txBody>
                    <a:bodyPr/>
                    <a:lstStyle/>
                    <a:p>
                      <a:pPr algn="ctr" fontAlgn="ctr"/>
                      <a:r>
                        <a:rPr lang="en-US" sz="1300" u="none" strike="noStrike" dirty="0">
                          <a:effectLst/>
                        </a:rPr>
                        <a:t>UNIT</a:t>
                      </a:r>
                      <a:endParaRPr lang="en-US" sz="1300" b="0" i="0" u="none" strike="noStrike" dirty="0">
                        <a:solidFill>
                          <a:srgbClr val="000000"/>
                        </a:solidFill>
                        <a:effectLst/>
                        <a:latin typeface="Calibri" panose="020F0502020204030204" pitchFamily="34" charset="0"/>
                      </a:endParaRPr>
                    </a:p>
                  </a:txBody>
                  <a:tcPr marL="9525" marR="9525" marT="12700"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300" u="none" strike="noStrike" dirty="0">
                          <a:effectLst/>
                        </a:rPr>
                        <a:t>WIDTH</a:t>
                      </a:r>
                      <a:endParaRPr lang="en-US" sz="1300" b="0" i="0" u="none" strike="noStrike" dirty="0">
                        <a:solidFill>
                          <a:srgbClr val="000000"/>
                        </a:solidFill>
                        <a:effectLst/>
                        <a:latin typeface="Calibri" panose="020F0502020204030204" pitchFamily="34" charset="0"/>
                      </a:endParaRPr>
                    </a:p>
                  </a:txBody>
                  <a:tcPr marL="9525" marR="9525" marT="12700"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300" u="none" strike="noStrike" dirty="0">
                          <a:effectLst/>
                        </a:rPr>
                        <a:t>HEIGHT</a:t>
                      </a:r>
                      <a:endParaRPr lang="en-US" sz="1300" b="0" i="0" u="none" strike="noStrike" dirty="0">
                        <a:solidFill>
                          <a:srgbClr val="000000"/>
                        </a:solidFill>
                        <a:effectLst/>
                        <a:latin typeface="Calibri" panose="020F0502020204030204" pitchFamily="34" charset="0"/>
                      </a:endParaRPr>
                    </a:p>
                  </a:txBody>
                  <a:tcPr marL="9525" marR="9525" marT="12700"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300" u="none" strike="noStrike" dirty="0">
                          <a:effectLst/>
                        </a:rPr>
                        <a:t>DEPTH</a:t>
                      </a:r>
                      <a:endParaRPr lang="en-US" sz="1300" b="0" i="0" u="none" strike="noStrike" dirty="0">
                        <a:solidFill>
                          <a:srgbClr val="000000"/>
                        </a:solidFill>
                        <a:effectLst/>
                        <a:latin typeface="Calibri" panose="020F0502020204030204" pitchFamily="34" charset="0"/>
                      </a:endParaRPr>
                    </a:p>
                  </a:txBody>
                  <a:tcPr marL="9525" marR="9525" marT="12700" marB="0"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99047">
                <a:tc>
                  <a:txBody>
                    <a:bodyPr/>
                    <a:lstStyle/>
                    <a:p>
                      <a:pPr algn="ctr" fontAlgn="ctr"/>
                      <a:r>
                        <a:rPr lang="en-US" sz="1500" u="none" strike="noStrike" dirty="0">
                          <a:effectLst/>
                        </a:rPr>
                        <a:t>PWH-1250NP</a:t>
                      </a:r>
                      <a:endParaRPr lang="en-US" sz="1500" b="0" i="0" u="none" strike="noStrike" dirty="0">
                        <a:solidFill>
                          <a:srgbClr val="000000"/>
                        </a:solidFill>
                        <a:effectLst/>
                        <a:latin typeface="Calibri" panose="020F0502020204030204" pitchFamily="34" charset="0"/>
                      </a:endParaRPr>
                    </a:p>
                  </a:txBody>
                  <a:tcPr marL="9525" marR="9525" marT="12700" marB="0"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500" u="none" strike="noStrike" dirty="0">
                          <a:effectLst/>
                        </a:rPr>
                        <a:t>34"</a:t>
                      </a:r>
                      <a:endParaRPr lang="en-US" sz="1500" b="0" i="0" u="none" strike="noStrike" dirty="0">
                        <a:solidFill>
                          <a:srgbClr val="000000"/>
                        </a:solidFill>
                        <a:effectLst/>
                        <a:latin typeface="Calibri" panose="020F0502020204030204" pitchFamily="34" charset="0"/>
                      </a:endParaRPr>
                    </a:p>
                  </a:txBody>
                  <a:tcPr marL="9525" marR="9525" marT="12700" marB="0"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500" u="none" strike="noStrike" dirty="0">
                          <a:effectLst/>
                        </a:rPr>
                        <a:t>51-1/2"</a:t>
                      </a:r>
                      <a:endParaRPr lang="en-US" sz="1500" b="0" i="0" u="none" strike="noStrike" dirty="0">
                        <a:solidFill>
                          <a:srgbClr val="000000"/>
                        </a:solidFill>
                        <a:effectLst/>
                        <a:latin typeface="Calibri" panose="020F0502020204030204" pitchFamily="34" charset="0"/>
                      </a:endParaRPr>
                    </a:p>
                  </a:txBody>
                  <a:tcPr marL="9525" marR="9525" marT="12700" marB="0"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500" u="none" strike="noStrike" dirty="0">
                          <a:effectLst/>
                        </a:rPr>
                        <a:t>49"</a:t>
                      </a:r>
                      <a:endParaRPr lang="en-US" sz="1500" b="0" i="0" u="none" strike="noStrike" dirty="0">
                        <a:solidFill>
                          <a:srgbClr val="000000"/>
                        </a:solidFill>
                        <a:effectLst/>
                        <a:latin typeface="Calibri" panose="020F0502020204030204" pitchFamily="34" charset="0"/>
                      </a:endParaRPr>
                    </a:p>
                  </a:txBody>
                  <a:tcPr marL="9525" marR="9525" marT="12700" marB="0"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99047">
                <a:tc>
                  <a:txBody>
                    <a:bodyPr/>
                    <a:lstStyle/>
                    <a:p>
                      <a:pPr algn="ctr" fontAlgn="ctr"/>
                      <a:r>
                        <a:rPr lang="en-US" sz="1500" u="none" strike="noStrike" dirty="0">
                          <a:effectLst/>
                        </a:rPr>
                        <a:t>PWH-1500NP</a:t>
                      </a:r>
                      <a:endParaRPr lang="en-US" sz="1500" b="0" i="0" u="none" strike="noStrike" dirty="0">
                        <a:solidFill>
                          <a:srgbClr val="000000"/>
                        </a:solidFill>
                        <a:effectLst/>
                        <a:latin typeface="Calibri" panose="020F0502020204030204" pitchFamily="34" charset="0"/>
                      </a:endParaRPr>
                    </a:p>
                  </a:txBody>
                  <a:tcPr marL="9525" marR="9525" marT="1270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500" u="none" strike="noStrike" dirty="0">
                          <a:effectLst/>
                        </a:rPr>
                        <a:t>34"</a:t>
                      </a:r>
                      <a:endParaRPr lang="en-US" sz="1500" b="0" i="0" u="none" strike="noStrike" dirty="0">
                        <a:solidFill>
                          <a:srgbClr val="000000"/>
                        </a:solidFill>
                        <a:effectLst/>
                        <a:latin typeface="Calibri" panose="020F0502020204030204" pitchFamily="34" charset="0"/>
                      </a:endParaRPr>
                    </a:p>
                  </a:txBody>
                  <a:tcPr marL="9525" marR="9525" marT="1270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500" u="none" strike="noStrike" dirty="0">
                          <a:effectLst/>
                        </a:rPr>
                        <a:t>51-1/2"</a:t>
                      </a:r>
                      <a:endParaRPr lang="en-US" sz="1500" b="0" i="0" u="none" strike="noStrike" dirty="0">
                        <a:solidFill>
                          <a:srgbClr val="000000"/>
                        </a:solidFill>
                        <a:effectLst/>
                        <a:latin typeface="Calibri" panose="020F0502020204030204" pitchFamily="34" charset="0"/>
                      </a:endParaRPr>
                    </a:p>
                  </a:txBody>
                  <a:tcPr marL="9525" marR="9525" marT="1270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500" u="none" strike="noStrike" dirty="0">
                          <a:effectLst/>
                        </a:rPr>
                        <a:t>52-3/4"</a:t>
                      </a:r>
                      <a:endParaRPr lang="en-US" sz="1500" b="0" i="0" u="none" strike="noStrike" dirty="0">
                        <a:solidFill>
                          <a:srgbClr val="000000"/>
                        </a:solidFill>
                        <a:effectLst/>
                        <a:latin typeface="Calibri" panose="020F0502020204030204" pitchFamily="34" charset="0"/>
                      </a:endParaRPr>
                    </a:p>
                  </a:txBody>
                  <a:tcPr marL="9525" marR="9525" marT="1270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99047">
                <a:tc>
                  <a:txBody>
                    <a:bodyPr/>
                    <a:lstStyle/>
                    <a:p>
                      <a:pPr algn="ctr" fontAlgn="ctr"/>
                      <a:r>
                        <a:rPr lang="en-US" sz="1500" u="none" strike="noStrike" dirty="0">
                          <a:effectLst/>
                        </a:rPr>
                        <a:t>PWH-2000NP</a:t>
                      </a:r>
                      <a:endParaRPr lang="en-US" sz="1500" b="0" i="0" u="none" strike="noStrike" dirty="0">
                        <a:solidFill>
                          <a:srgbClr val="000000"/>
                        </a:solidFill>
                        <a:effectLst/>
                        <a:latin typeface="Calibri" panose="020F0502020204030204" pitchFamily="34" charset="0"/>
                      </a:endParaRPr>
                    </a:p>
                  </a:txBody>
                  <a:tcPr marL="9525" marR="9525" marT="1270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500" u="none" strike="noStrike" dirty="0">
                          <a:effectLst/>
                        </a:rPr>
                        <a:t>34"</a:t>
                      </a:r>
                      <a:endParaRPr lang="en-US" sz="1500" b="0" i="0" u="none" strike="noStrike" dirty="0">
                        <a:solidFill>
                          <a:srgbClr val="000000"/>
                        </a:solidFill>
                        <a:effectLst/>
                        <a:latin typeface="Calibri" panose="020F0502020204030204" pitchFamily="34" charset="0"/>
                      </a:endParaRPr>
                    </a:p>
                  </a:txBody>
                  <a:tcPr marL="9525" marR="9525" marT="1270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500" u="none" strike="noStrike" dirty="0">
                          <a:effectLst/>
                        </a:rPr>
                        <a:t>51-1/2"</a:t>
                      </a:r>
                      <a:endParaRPr lang="en-US" sz="1500" b="0" i="0" u="none" strike="noStrike" dirty="0">
                        <a:solidFill>
                          <a:srgbClr val="000000"/>
                        </a:solidFill>
                        <a:effectLst/>
                        <a:latin typeface="Calibri" panose="020F0502020204030204" pitchFamily="34" charset="0"/>
                      </a:endParaRPr>
                    </a:p>
                  </a:txBody>
                  <a:tcPr marL="9525" marR="9525" marT="1270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500" u="none" strike="noStrike" dirty="0">
                          <a:effectLst/>
                        </a:rPr>
                        <a:t>65-1/2"</a:t>
                      </a:r>
                      <a:endParaRPr lang="en-US" sz="1500" b="0" i="0" u="none" strike="noStrike" dirty="0">
                        <a:solidFill>
                          <a:srgbClr val="000000"/>
                        </a:solidFill>
                        <a:effectLst/>
                        <a:latin typeface="Calibri" panose="020F0502020204030204" pitchFamily="34" charset="0"/>
                      </a:endParaRPr>
                    </a:p>
                  </a:txBody>
                  <a:tcPr marL="9525" marR="9525" marT="1270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99047">
                <a:tc>
                  <a:txBody>
                    <a:bodyPr/>
                    <a:lstStyle/>
                    <a:p>
                      <a:pPr algn="ctr" fontAlgn="ctr"/>
                      <a:r>
                        <a:rPr lang="en-US" sz="1500" u="none" strike="noStrike" dirty="0">
                          <a:effectLst/>
                        </a:rPr>
                        <a:t>PWH-3000NP</a:t>
                      </a:r>
                      <a:endParaRPr lang="en-US" sz="1500" b="0" i="0" u="none" strike="noStrike" dirty="0">
                        <a:solidFill>
                          <a:srgbClr val="000000"/>
                        </a:solidFill>
                        <a:effectLst/>
                        <a:latin typeface="Calibri" panose="020F0502020204030204" pitchFamily="34" charset="0"/>
                      </a:endParaRPr>
                    </a:p>
                  </a:txBody>
                  <a:tcPr marL="9525" marR="9525" marT="1270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500" u="none" strike="noStrike" dirty="0">
                          <a:effectLst/>
                        </a:rPr>
                        <a:t>48-1/4"</a:t>
                      </a:r>
                      <a:endParaRPr lang="en-US" sz="1500" b="0" i="0" u="none" strike="noStrike" dirty="0">
                        <a:solidFill>
                          <a:srgbClr val="000000"/>
                        </a:solidFill>
                        <a:effectLst/>
                        <a:latin typeface="Calibri" panose="020F0502020204030204" pitchFamily="34" charset="0"/>
                      </a:endParaRPr>
                    </a:p>
                  </a:txBody>
                  <a:tcPr marL="9525" marR="9525" marT="1270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500" u="none" strike="noStrike" dirty="0">
                          <a:effectLst/>
                        </a:rPr>
                        <a:t>67-1/4"</a:t>
                      </a:r>
                      <a:endParaRPr lang="en-US" sz="1500" b="0" i="0" u="none" strike="noStrike" dirty="0">
                        <a:solidFill>
                          <a:srgbClr val="000000"/>
                        </a:solidFill>
                        <a:effectLst/>
                        <a:latin typeface="Calibri" panose="020F0502020204030204" pitchFamily="34" charset="0"/>
                      </a:endParaRPr>
                    </a:p>
                  </a:txBody>
                  <a:tcPr marL="9525" marR="9525" marT="1270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500" u="none" strike="noStrike" dirty="0">
                          <a:effectLst/>
                        </a:rPr>
                        <a:t>79-3/4"</a:t>
                      </a:r>
                      <a:endParaRPr lang="en-US" sz="1500" b="0" i="0" u="none" strike="noStrike" dirty="0">
                        <a:solidFill>
                          <a:srgbClr val="000000"/>
                        </a:solidFill>
                        <a:effectLst/>
                        <a:latin typeface="Calibri" panose="020F0502020204030204" pitchFamily="34" charset="0"/>
                      </a:endParaRPr>
                    </a:p>
                  </a:txBody>
                  <a:tcPr marL="9525" marR="9525" marT="1270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99047">
                <a:tc>
                  <a:txBody>
                    <a:bodyPr/>
                    <a:lstStyle/>
                    <a:p>
                      <a:pPr algn="ctr" fontAlgn="ctr"/>
                      <a:r>
                        <a:rPr lang="en-US" sz="1500" u="none" strike="noStrike" dirty="0">
                          <a:effectLst/>
                        </a:rPr>
                        <a:t>PWH-4000NP</a:t>
                      </a:r>
                      <a:endParaRPr lang="en-US" sz="1500" b="0" i="0" u="none" strike="noStrike" dirty="0">
                        <a:solidFill>
                          <a:srgbClr val="000000"/>
                        </a:solidFill>
                        <a:effectLst/>
                        <a:latin typeface="Calibri" panose="020F0502020204030204" pitchFamily="34" charset="0"/>
                      </a:endParaRPr>
                    </a:p>
                  </a:txBody>
                  <a:tcPr marL="9525" marR="9525" marT="1270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500" u="none" strike="noStrike" dirty="0">
                          <a:effectLst/>
                        </a:rPr>
                        <a:t>48-1/4"</a:t>
                      </a:r>
                      <a:endParaRPr lang="en-US" sz="1500" b="0" i="0" u="none" strike="noStrike" dirty="0">
                        <a:solidFill>
                          <a:srgbClr val="000000"/>
                        </a:solidFill>
                        <a:effectLst/>
                        <a:latin typeface="Calibri" panose="020F0502020204030204" pitchFamily="34" charset="0"/>
                      </a:endParaRPr>
                    </a:p>
                  </a:txBody>
                  <a:tcPr marL="9525" marR="9525" marT="1270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500" u="none" strike="noStrike" dirty="0">
                          <a:effectLst/>
                        </a:rPr>
                        <a:t>67-1/4"</a:t>
                      </a:r>
                      <a:endParaRPr lang="en-US" sz="1500" b="0" i="0" u="none" strike="noStrike" dirty="0">
                        <a:solidFill>
                          <a:srgbClr val="000000"/>
                        </a:solidFill>
                        <a:effectLst/>
                        <a:latin typeface="Calibri" panose="020F0502020204030204" pitchFamily="34" charset="0"/>
                      </a:endParaRPr>
                    </a:p>
                  </a:txBody>
                  <a:tcPr marL="9525" marR="9525" marT="1270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500" u="none" strike="noStrike" dirty="0">
                          <a:effectLst/>
                        </a:rPr>
                        <a:t>96"</a:t>
                      </a:r>
                      <a:endParaRPr lang="en-US" sz="1500" b="0" i="0" u="none" strike="noStrike" dirty="0">
                        <a:solidFill>
                          <a:srgbClr val="000000"/>
                        </a:solidFill>
                        <a:effectLst/>
                        <a:latin typeface="Calibri" panose="020F0502020204030204" pitchFamily="34" charset="0"/>
                      </a:endParaRPr>
                    </a:p>
                  </a:txBody>
                  <a:tcPr marL="9525" marR="9525" marT="1270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107123"/>
            <a:ext cx="2370192" cy="3565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457200" y="198438"/>
            <a:ext cx="8229600" cy="563562"/>
          </a:xfrm>
        </p:spPr>
        <p:txBody>
          <a:bodyPr/>
          <a:lstStyle/>
          <a:p>
            <a:r>
              <a:rPr lang="en-US" altLang="en-US" dirty="0"/>
              <a:t>XP </a:t>
            </a:r>
            <a:r>
              <a:rPr lang="en-US" altLang="en-US" baseline="30000" dirty="0"/>
              <a:t>PLUS   </a:t>
            </a:r>
            <a:endParaRPr lang="en-US" dirty="0"/>
          </a:p>
        </p:txBody>
      </p:sp>
    </p:spTree>
    <p:custDataLst>
      <p:tags r:id="rId1"/>
    </p:custDataLst>
    <p:extLst>
      <p:ext uri="{BB962C8B-B14F-4D97-AF65-F5344CB8AC3E}">
        <p14:creationId xmlns:p14="http://schemas.microsoft.com/office/powerpoint/2010/main" val="99215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300" y="1371600"/>
            <a:ext cx="5105400" cy="5208193"/>
          </a:xfrm>
          <a:prstGeom prst="rect">
            <a:avLst/>
          </a:prstGeom>
        </p:spPr>
      </p:pic>
      <p:sp>
        <p:nvSpPr>
          <p:cNvPr id="10" name="Title 1"/>
          <p:cNvSpPr txBox="1">
            <a:spLocks/>
          </p:cNvSpPr>
          <p:nvPr/>
        </p:nvSpPr>
        <p:spPr>
          <a:xfrm>
            <a:off x="457200" y="198438"/>
            <a:ext cx="8229600" cy="5635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Frutiger LT 55 Roman" pitchFamily="34" charset="0"/>
              </a:defRPr>
            </a:lvl2pPr>
            <a:lvl3pPr algn="ctr" rtl="0" eaLnBrk="0" fontAlgn="base" hangingPunct="0">
              <a:spcBef>
                <a:spcPct val="0"/>
              </a:spcBef>
              <a:spcAft>
                <a:spcPct val="0"/>
              </a:spcAft>
              <a:defRPr sz="3200" b="1">
                <a:solidFill>
                  <a:schemeClr val="tx2"/>
                </a:solidFill>
                <a:latin typeface="Frutiger LT 55 Roman" pitchFamily="34" charset="0"/>
              </a:defRPr>
            </a:lvl3pPr>
            <a:lvl4pPr algn="ctr" rtl="0" eaLnBrk="0" fontAlgn="base" hangingPunct="0">
              <a:spcBef>
                <a:spcPct val="0"/>
              </a:spcBef>
              <a:spcAft>
                <a:spcPct val="0"/>
              </a:spcAft>
              <a:defRPr sz="3200" b="1">
                <a:solidFill>
                  <a:schemeClr val="tx2"/>
                </a:solidFill>
                <a:latin typeface="Frutiger LT 55 Roman" pitchFamily="34" charset="0"/>
              </a:defRPr>
            </a:lvl4pPr>
            <a:lvl5pPr algn="ctr" rtl="0" eaLnBrk="0" fontAlgn="base" hangingPunct="0">
              <a:spcBef>
                <a:spcPct val="0"/>
              </a:spcBef>
              <a:spcAft>
                <a:spcPct val="0"/>
              </a:spcAft>
              <a:defRPr sz="3200" b="1">
                <a:solidFill>
                  <a:schemeClr val="tx2"/>
                </a:solidFill>
                <a:latin typeface="Frutiger LT 55 Roman" pitchFamily="34" charset="0"/>
              </a:defRPr>
            </a:lvl5pPr>
            <a:lvl6pPr marL="457200" algn="ctr" rtl="0" fontAlgn="base">
              <a:spcBef>
                <a:spcPct val="0"/>
              </a:spcBef>
              <a:spcAft>
                <a:spcPct val="0"/>
              </a:spcAft>
              <a:defRPr sz="3200" b="1">
                <a:solidFill>
                  <a:schemeClr val="tx2"/>
                </a:solidFill>
                <a:latin typeface="Frutiger LT 55 Roman" pitchFamily="34" charset="0"/>
              </a:defRPr>
            </a:lvl6pPr>
            <a:lvl7pPr marL="914400" algn="ctr" rtl="0" fontAlgn="base">
              <a:spcBef>
                <a:spcPct val="0"/>
              </a:spcBef>
              <a:spcAft>
                <a:spcPct val="0"/>
              </a:spcAft>
              <a:defRPr sz="3200" b="1">
                <a:solidFill>
                  <a:schemeClr val="tx2"/>
                </a:solidFill>
                <a:latin typeface="Frutiger LT 55 Roman" pitchFamily="34" charset="0"/>
              </a:defRPr>
            </a:lvl7pPr>
            <a:lvl8pPr marL="1371600" algn="ctr" rtl="0" fontAlgn="base">
              <a:spcBef>
                <a:spcPct val="0"/>
              </a:spcBef>
              <a:spcAft>
                <a:spcPct val="0"/>
              </a:spcAft>
              <a:defRPr sz="3200" b="1">
                <a:solidFill>
                  <a:schemeClr val="tx2"/>
                </a:solidFill>
                <a:latin typeface="Frutiger LT 55 Roman" pitchFamily="34" charset="0"/>
              </a:defRPr>
            </a:lvl8pPr>
            <a:lvl9pPr marL="1828800" algn="ctr" rtl="0" fontAlgn="base">
              <a:spcBef>
                <a:spcPct val="0"/>
              </a:spcBef>
              <a:spcAft>
                <a:spcPct val="0"/>
              </a:spcAft>
              <a:defRPr sz="3200" b="1">
                <a:solidFill>
                  <a:schemeClr val="tx2"/>
                </a:solidFill>
                <a:latin typeface="Frutiger LT 55 Roman" pitchFamily="34" charset="0"/>
              </a:defRPr>
            </a:lvl9pPr>
          </a:lstStyle>
          <a:p>
            <a:r>
              <a:rPr lang="en-US" altLang="en-US" dirty="0"/>
              <a:t>XP </a:t>
            </a:r>
            <a:r>
              <a:rPr lang="en-US" altLang="en-US" baseline="30000" dirty="0"/>
              <a:t>PLUS </a:t>
            </a:r>
            <a:r>
              <a:rPr lang="en-US" altLang="en-US" kern="0" dirty="0"/>
              <a:t>Clearances</a:t>
            </a:r>
            <a:endParaRPr lang="en-US" kern="0" dirty="0"/>
          </a:p>
        </p:txBody>
      </p:sp>
    </p:spTree>
    <p:custDataLst>
      <p:tags r:id="rId1"/>
    </p:custDataLst>
    <p:extLst>
      <p:ext uri="{BB962C8B-B14F-4D97-AF65-F5344CB8AC3E}">
        <p14:creationId xmlns:p14="http://schemas.microsoft.com/office/powerpoint/2010/main" val="3616283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73329" y="381040"/>
            <a:ext cx="3184365" cy="615472"/>
          </a:xfrm>
          <a:prstGeom prst="rect">
            <a:avLst/>
          </a:prstGeom>
        </p:spPr>
        <p:txBody>
          <a:bodyPr wrap="none" lIns="121840" tIns="60920" rIns="121840" bIns="60920">
            <a:spAutoFit/>
          </a:bodyPr>
          <a:lstStyle/>
          <a:p>
            <a:pPr defTabSz="1218300"/>
            <a:r>
              <a:rPr lang="en-US" sz="3200" dirty="0">
                <a:solidFill>
                  <a:prstClr val="white"/>
                </a:solidFill>
              </a:rPr>
              <a:t>Heat Exchanger</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328" y="1311021"/>
            <a:ext cx="2101798" cy="1983719"/>
          </a:xfrm>
          <a:prstGeom prst="rect">
            <a:avLst/>
          </a:prstGeom>
        </p:spPr>
      </p:pic>
      <p:sp>
        <p:nvSpPr>
          <p:cNvPr id="2" name="Rectangle 1"/>
          <p:cNvSpPr/>
          <p:nvPr/>
        </p:nvSpPr>
        <p:spPr>
          <a:xfrm>
            <a:off x="1056427" y="1286980"/>
            <a:ext cx="1981200" cy="264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40" tIns="60920" rIns="121840" bIns="60920" rtlCol="0" anchor="ctr"/>
          <a:lstStyle/>
          <a:p>
            <a:pPr algn="ctr" defTabSz="1218300"/>
            <a:endParaRPr lang="en-US" sz="2400">
              <a:solidFill>
                <a:prstClr val="white"/>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2906" y="1828800"/>
            <a:ext cx="4454027" cy="4701473"/>
          </a:xfrm>
          <a:prstGeom prst="rect">
            <a:avLst/>
          </a:prstGeom>
        </p:spPr>
      </p:pic>
      <p:sp>
        <p:nvSpPr>
          <p:cNvPr id="9" name="Rectangle 3"/>
          <p:cNvSpPr txBox="1">
            <a:spLocks noChangeArrowheads="1"/>
          </p:cNvSpPr>
          <p:nvPr/>
        </p:nvSpPr>
        <p:spPr>
          <a:xfrm>
            <a:off x="-65764" y="3225809"/>
            <a:ext cx="4866364" cy="3555991"/>
          </a:xfrm>
          <a:prstGeom prst="rect">
            <a:avLst/>
          </a:prstGeom>
        </p:spPr>
        <p:txBody>
          <a:bodyPr vert="horz" lIns="121840" tIns="60920" rIns="121840" bIns="609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buFont typeface="Wingdings" panose="05000000000000000000" pitchFamily="2" charset="2"/>
              <a:buChar char="§"/>
              <a:defRPr/>
            </a:pPr>
            <a:r>
              <a:rPr lang="en-US" sz="2400" dirty="0">
                <a:solidFill>
                  <a:prstClr val="black"/>
                </a:solidFill>
                <a:cs typeface="Times New Roman" pitchFamily="18" charset="0"/>
              </a:rPr>
              <a:t>5:1 Turndown Combustion System</a:t>
            </a:r>
          </a:p>
          <a:p>
            <a:pPr lvl="1">
              <a:buFont typeface="Wingdings" panose="05000000000000000000" pitchFamily="2" charset="2"/>
              <a:buChar char="§"/>
              <a:defRPr/>
            </a:pPr>
            <a:r>
              <a:rPr lang="en-US" sz="2400" dirty="0">
                <a:solidFill>
                  <a:prstClr val="black"/>
                </a:solidFill>
                <a:cs typeface="Times New Roman" pitchFamily="18" charset="0"/>
              </a:rPr>
              <a:t>Heavy-Duty 316L Stainless Steel Heat Exchanger</a:t>
            </a:r>
          </a:p>
          <a:p>
            <a:pPr lvl="1">
              <a:buFont typeface="Wingdings" panose="05000000000000000000" pitchFamily="2" charset="2"/>
              <a:buChar char="§"/>
              <a:defRPr/>
            </a:pPr>
            <a:r>
              <a:rPr lang="en-US" sz="2400" dirty="0">
                <a:solidFill>
                  <a:prstClr val="black"/>
                </a:solidFill>
                <a:cs typeface="Times New Roman" pitchFamily="18" charset="0"/>
              </a:rPr>
              <a:t>Rail Mounted Door for Excellent Serviceability</a:t>
            </a:r>
          </a:p>
          <a:p>
            <a:pPr lvl="1">
              <a:buFont typeface="Wingdings" panose="05000000000000000000" pitchFamily="2" charset="2"/>
              <a:buChar char="§"/>
              <a:defRPr/>
            </a:pPr>
            <a:r>
              <a:rPr lang="en-US" sz="2400" dirty="0">
                <a:solidFill>
                  <a:prstClr val="black"/>
                </a:solidFill>
                <a:cs typeface="Times New Roman" pitchFamily="18" charset="0"/>
              </a:rPr>
              <a:t>5-Year Non-Prorated Warranty</a:t>
            </a:r>
          </a:p>
        </p:txBody>
      </p:sp>
      <p:sp>
        <p:nvSpPr>
          <p:cNvPr id="10" name="Title 1"/>
          <p:cNvSpPr txBox="1">
            <a:spLocks/>
          </p:cNvSpPr>
          <p:nvPr/>
        </p:nvSpPr>
        <p:spPr>
          <a:xfrm>
            <a:off x="457200" y="198438"/>
            <a:ext cx="8229600" cy="5635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Frutiger LT 55 Roman" pitchFamily="34" charset="0"/>
              </a:defRPr>
            </a:lvl2pPr>
            <a:lvl3pPr algn="ctr" rtl="0" eaLnBrk="0" fontAlgn="base" hangingPunct="0">
              <a:spcBef>
                <a:spcPct val="0"/>
              </a:spcBef>
              <a:spcAft>
                <a:spcPct val="0"/>
              </a:spcAft>
              <a:defRPr sz="3200" b="1">
                <a:solidFill>
                  <a:schemeClr val="tx2"/>
                </a:solidFill>
                <a:latin typeface="Frutiger LT 55 Roman" pitchFamily="34" charset="0"/>
              </a:defRPr>
            </a:lvl3pPr>
            <a:lvl4pPr algn="ctr" rtl="0" eaLnBrk="0" fontAlgn="base" hangingPunct="0">
              <a:spcBef>
                <a:spcPct val="0"/>
              </a:spcBef>
              <a:spcAft>
                <a:spcPct val="0"/>
              </a:spcAft>
              <a:defRPr sz="3200" b="1">
                <a:solidFill>
                  <a:schemeClr val="tx2"/>
                </a:solidFill>
                <a:latin typeface="Frutiger LT 55 Roman" pitchFamily="34" charset="0"/>
              </a:defRPr>
            </a:lvl4pPr>
            <a:lvl5pPr algn="ctr" rtl="0" eaLnBrk="0" fontAlgn="base" hangingPunct="0">
              <a:spcBef>
                <a:spcPct val="0"/>
              </a:spcBef>
              <a:spcAft>
                <a:spcPct val="0"/>
              </a:spcAft>
              <a:defRPr sz="3200" b="1">
                <a:solidFill>
                  <a:schemeClr val="tx2"/>
                </a:solidFill>
                <a:latin typeface="Frutiger LT 55 Roman" pitchFamily="34" charset="0"/>
              </a:defRPr>
            </a:lvl5pPr>
            <a:lvl6pPr marL="457200" algn="ctr" rtl="0" fontAlgn="base">
              <a:spcBef>
                <a:spcPct val="0"/>
              </a:spcBef>
              <a:spcAft>
                <a:spcPct val="0"/>
              </a:spcAft>
              <a:defRPr sz="3200" b="1">
                <a:solidFill>
                  <a:schemeClr val="tx2"/>
                </a:solidFill>
                <a:latin typeface="Frutiger LT 55 Roman" pitchFamily="34" charset="0"/>
              </a:defRPr>
            </a:lvl6pPr>
            <a:lvl7pPr marL="914400" algn="ctr" rtl="0" fontAlgn="base">
              <a:spcBef>
                <a:spcPct val="0"/>
              </a:spcBef>
              <a:spcAft>
                <a:spcPct val="0"/>
              </a:spcAft>
              <a:defRPr sz="3200" b="1">
                <a:solidFill>
                  <a:schemeClr val="tx2"/>
                </a:solidFill>
                <a:latin typeface="Frutiger LT 55 Roman" pitchFamily="34" charset="0"/>
              </a:defRPr>
            </a:lvl7pPr>
            <a:lvl8pPr marL="1371600" algn="ctr" rtl="0" fontAlgn="base">
              <a:spcBef>
                <a:spcPct val="0"/>
              </a:spcBef>
              <a:spcAft>
                <a:spcPct val="0"/>
              </a:spcAft>
              <a:defRPr sz="3200" b="1">
                <a:solidFill>
                  <a:schemeClr val="tx2"/>
                </a:solidFill>
                <a:latin typeface="Frutiger LT 55 Roman" pitchFamily="34" charset="0"/>
              </a:defRPr>
            </a:lvl8pPr>
            <a:lvl9pPr marL="1828800" algn="ctr" rtl="0" fontAlgn="base">
              <a:spcBef>
                <a:spcPct val="0"/>
              </a:spcBef>
              <a:spcAft>
                <a:spcPct val="0"/>
              </a:spcAft>
              <a:defRPr sz="3200" b="1">
                <a:solidFill>
                  <a:schemeClr val="tx2"/>
                </a:solidFill>
                <a:latin typeface="Frutiger LT 55 Roman" pitchFamily="34" charset="0"/>
              </a:defRPr>
            </a:lvl9pPr>
          </a:lstStyle>
          <a:p>
            <a:r>
              <a:rPr lang="en-US" altLang="en-US" dirty="0"/>
              <a:t>XP </a:t>
            </a:r>
            <a:r>
              <a:rPr lang="en-US" altLang="en-US" baseline="30000" dirty="0"/>
              <a:t>PLUS </a:t>
            </a:r>
            <a:r>
              <a:rPr lang="en-US" altLang="en-US" kern="0" dirty="0"/>
              <a:t>Heat Exchanger</a:t>
            </a:r>
            <a:endParaRPr lang="en-US" kern="0" dirty="0"/>
          </a:p>
        </p:txBody>
      </p:sp>
    </p:spTree>
    <p:custDataLst>
      <p:tags r:id="rId1"/>
    </p:custDataLst>
    <p:extLst>
      <p:ext uri="{BB962C8B-B14F-4D97-AF65-F5344CB8AC3E}">
        <p14:creationId xmlns:p14="http://schemas.microsoft.com/office/powerpoint/2010/main" val="206413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60173" y="2057400"/>
            <a:ext cx="7821827" cy="3419137"/>
            <a:chOff x="518989" y="1318792"/>
            <a:chExt cx="7821827" cy="3419137"/>
          </a:xfrm>
        </p:grpSpPr>
        <p:pic>
          <p:nvPicPr>
            <p:cNvPr id="4" name="Picture 3"/>
            <p:cNvPicPr>
              <a:picLocks noChangeAspect="1"/>
            </p:cNvPicPr>
            <p:nvPr/>
          </p:nvPicPr>
          <p:blipFill>
            <a:blip r:embed="rId3"/>
            <a:stretch>
              <a:fillRect/>
            </a:stretch>
          </p:blipFill>
          <p:spPr>
            <a:xfrm>
              <a:off x="518989" y="1318792"/>
              <a:ext cx="7821827" cy="3419137"/>
            </a:xfrm>
            <a:prstGeom prst="rect">
              <a:avLst/>
            </a:prstGeom>
          </p:spPr>
        </p:pic>
        <p:sp>
          <p:nvSpPr>
            <p:cNvPr id="9" name="Rectangle 8"/>
            <p:cNvSpPr/>
            <p:nvPr/>
          </p:nvSpPr>
          <p:spPr>
            <a:xfrm>
              <a:off x="533680" y="2667000"/>
              <a:ext cx="7753070" cy="3613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74" tIns="45718" rIns="91374" bIns="45718" rtlCol="0" anchor="ctr"/>
            <a:lstStyle/>
            <a:p>
              <a:pPr algn="ctr"/>
              <a:endParaRPr lang="en-US"/>
            </a:p>
          </p:txBody>
        </p:sp>
        <p:sp>
          <p:nvSpPr>
            <p:cNvPr id="11" name="Rectangle 10"/>
            <p:cNvSpPr/>
            <p:nvPr/>
          </p:nvSpPr>
          <p:spPr>
            <a:xfrm>
              <a:off x="533680" y="3276600"/>
              <a:ext cx="7746539" cy="3613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74" tIns="45718" rIns="91374" bIns="45718" rtlCol="0" anchor="ctr"/>
            <a:lstStyle/>
            <a:p>
              <a:pPr algn="ctr"/>
              <a:endParaRPr lang="en-US"/>
            </a:p>
          </p:txBody>
        </p:sp>
        <p:sp>
          <p:nvSpPr>
            <p:cNvPr id="12" name="Rectangle 11"/>
            <p:cNvSpPr/>
            <p:nvPr/>
          </p:nvSpPr>
          <p:spPr>
            <a:xfrm>
              <a:off x="533680" y="3916361"/>
              <a:ext cx="7767766" cy="3613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74" tIns="45718" rIns="91374" bIns="45718" rtlCol="0" anchor="ctr"/>
            <a:lstStyle/>
            <a:p>
              <a:pPr algn="ctr"/>
              <a:endParaRPr lang="en-US"/>
            </a:p>
          </p:txBody>
        </p:sp>
      </p:grpSp>
      <p:sp>
        <p:nvSpPr>
          <p:cNvPr id="15" name="Title 1"/>
          <p:cNvSpPr txBox="1">
            <a:spLocks/>
          </p:cNvSpPr>
          <p:nvPr/>
        </p:nvSpPr>
        <p:spPr>
          <a:xfrm>
            <a:off x="457200" y="198438"/>
            <a:ext cx="8229600" cy="5635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Frutiger LT 55 Roman" pitchFamily="34" charset="0"/>
              </a:defRPr>
            </a:lvl2pPr>
            <a:lvl3pPr algn="ctr" rtl="0" eaLnBrk="0" fontAlgn="base" hangingPunct="0">
              <a:spcBef>
                <a:spcPct val="0"/>
              </a:spcBef>
              <a:spcAft>
                <a:spcPct val="0"/>
              </a:spcAft>
              <a:defRPr sz="3200" b="1">
                <a:solidFill>
                  <a:schemeClr val="tx2"/>
                </a:solidFill>
                <a:latin typeface="Frutiger LT 55 Roman" pitchFamily="34" charset="0"/>
              </a:defRPr>
            </a:lvl3pPr>
            <a:lvl4pPr algn="ctr" rtl="0" eaLnBrk="0" fontAlgn="base" hangingPunct="0">
              <a:spcBef>
                <a:spcPct val="0"/>
              </a:spcBef>
              <a:spcAft>
                <a:spcPct val="0"/>
              </a:spcAft>
              <a:defRPr sz="3200" b="1">
                <a:solidFill>
                  <a:schemeClr val="tx2"/>
                </a:solidFill>
                <a:latin typeface="Frutiger LT 55 Roman" pitchFamily="34" charset="0"/>
              </a:defRPr>
            </a:lvl4pPr>
            <a:lvl5pPr algn="ctr" rtl="0" eaLnBrk="0" fontAlgn="base" hangingPunct="0">
              <a:spcBef>
                <a:spcPct val="0"/>
              </a:spcBef>
              <a:spcAft>
                <a:spcPct val="0"/>
              </a:spcAft>
              <a:defRPr sz="3200" b="1">
                <a:solidFill>
                  <a:schemeClr val="tx2"/>
                </a:solidFill>
                <a:latin typeface="Frutiger LT 55 Roman" pitchFamily="34" charset="0"/>
              </a:defRPr>
            </a:lvl5pPr>
            <a:lvl6pPr marL="457200" algn="ctr" rtl="0" fontAlgn="base">
              <a:spcBef>
                <a:spcPct val="0"/>
              </a:spcBef>
              <a:spcAft>
                <a:spcPct val="0"/>
              </a:spcAft>
              <a:defRPr sz="3200" b="1">
                <a:solidFill>
                  <a:schemeClr val="tx2"/>
                </a:solidFill>
                <a:latin typeface="Frutiger LT 55 Roman" pitchFamily="34" charset="0"/>
              </a:defRPr>
            </a:lvl6pPr>
            <a:lvl7pPr marL="914400" algn="ctr" rtl="0" fontAlgn="base">
              <a:spcBef>
                <a:spcPct val="0"/>
              </a:spcBef>
              <a:spcAft>
                <a:spcPct val="0"/>
              </a:spcAft>
              <a:defRPr sz="3200" b="1">
                <a:solidFill>
                  <a:schemeClr val="tx2"/>
                </a:solidFill>
                <a:latin typeface="Frutiger LT 55 Roman" pitchFamily="34" charset="0"/>
              </a:defRPr>
            </a:lvl7pPr>
            <a:lvl8pPr marL="1371600" algn="ctr" rtl="0" fontAlgn="base">
              <a:spcBef>
                <a:spcPct val="0"/>
              </a:spcBef>
              <a:spcAft>
                <a:spcPct val="0"/>
              </a:spcAft>
              <a:defRPr sz="3200" b="1">
                <a:solidFill>
                  <a:schemeClr val="tx2"/>
                </a:solidFill>
                <a:latin typeface="Frutiger LT 55 Roman" pitchFamily="34" charset="0"/>
              </a:defRPr>
            </a:lvl8pPr>
            <a:lvl9pPr marL="1828800" algn="ctr" rtl="0" fontAlgn="base">
              <a:spcBef>
                <a:spcPct val="0"/>
              </a:spcBef>
              <a:spcAft>
                <a:spcPct val="0"/>
              </a:spcAft>
              <a:defRPr sz="3200" b="1">
                <a:solidFill>
                  <a:schemeClr val="tx2"/>
                </a:solidFill>
                <a:latin typeface="Frutiger LT 55 Roman" pitchFamily="34" charset="0"/>
              </a:defRPr>
            </a:lvl9pPr>
          </a:lstStyle>
          <a:p>
            <a:r>
              <a:rPr lang="en-US" altLang="en-US" dirty="0"/>
              <a:t>XP </a:t>
            </a:r>
            <a:r>
              <a:rPr lang="en-US" altLang="en-US" baseline="30000" dirty="0"/>
              <a:t>PLUS </a:t>
            </a:r>
            <a:r>
              <a:rPr lang="en-US" altLang="en-US" kern="0" dirty="0"/>
              <a:t>Vent Sizes and Lengths</a:t>
            </a:r>
            <a:endParaRPr lang="en-US" kern="0" dirty="0"/>
          </a:p>
        </p:txBody>
      </p:sp>
    </p:spTree>
    <p:custDataLst>
      <p:tags r:id="rId1"/>
    </p:custDataLst>
    <p:extLst>
      <p:ext uri="{BB962C8B-B14F-4D97-AF65-F5344CB8AC3E}">
        <p14:creationId xmlns:p14="http://schemas.microsoft.com/office/powerpoint/2010/main" val="3293764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898809" y="1828800"/>
            <a:ext cx="3406991" cy="3501940"/>
          </a:xfrm>
          <a:prstGeom prst="rect">
            <a:avLst/>
          </a:prstGeom>
        </p:spPr>
      </p:pic>
      <p:pic>
        <p:nvPicPr>
          <p:cNvPr id="4" name="Picture 3"/>
          <p:cNvPicPr>
            <a:picLocks noChangeAspect="1"/>
          </p:cNvPicPr>
          <p:nvPr/>
        </p:nvPicPr>
        <p:blipFill>
          <a:blip r:embed="rId4"/>
          <a:stretch>
            <a:fillRect/>
          </a:stretch>
        </p:blipFill>
        <p:spPr>
          <a:xfrm>
            <a:off x="457200" y="1449859"/>
            <a:ext cx="4098768" cy="4646141"/>
          </a:xfrm>
          <a:prstGeom prst="rect">
            <a:avLst/>
          </a:prstGeom>
        </p:spPr>
      </p:pic>
      <p:sp>
        <p:nvSpPr>
          <p:cNvPr id="5" name="Title 1"/>
          <p:cNvSpPr txBox="1">
            <a:spLocks/>
          </p:cNvSpPr>
          <p:nvPr/>
        </p:nvSpPr>
        <p:spPr>
          <a:xfrm>
            <a:off x="457200" y="198438"/>
            <a:ext cx="8229600" cy="5635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Frutiger LT 55 Roman" pitchFamily="34" charset="0"/>
              </a:defRPr>
            </a:lvl2pPr>
            <a:lvl3pPr algn="ctr" rtl="0" eaLnBrk="0" fontAlgn="base" hangingPunct="0">
              <a:spcBef>
                <a:spcPct val="0"/>
              </a:spcBef>
              <a:spcAft>
                <a:spcPct val="0"/>
              </a:spcAft>
              <a:defRPr sz="3200" b="1">
                <a:solidFill>
                  <a:schemeClr val="tx2"/>
                </a:solidFill>
                <a:latin typeface="Frutiger LT 55 Roman" pitchFamily="34" charset="0"/>
              </a:defRPr>
            </a:lvl3pPr>
            <a:lvl4pPr algn="ctr" rtl="0" eaLnBrk="0" fontAlgn="base" hangingPunct="0">
              <a:spcBef>
                <a:spcPct val="0"/>
              </a:spcBef>
              <a:spcAft>
                <a:spcPct val="0"/>
              </a:spcAft>
              <a:defRPr sz="3200" b="1">
                <a:solidFill>
                  <a:schemeClr val="tx2"/>
                </a:solidFill>
                <a:latin typeface="Frutiger LT 55 Roman" pitchFamily="34" charset="0"/>
              </a:defRPr>
            </a:lvl4pPr>
            <a:lvl5pPr algn="ctr" rtl="0" eaLnBrk="0" fontAlgn="base" hangingPunct="0">
              <a:spcBef>
                <a:spcPct val="0"/>
              </a:spcBef>
              <a:spcAft>
                <a:spcPct val="0"/>
              </a:spcAft>
              <a:defRPr sz="3200" b="1">
                <a:solidFill>
                  <a:schemeClr val="tx2"/>
                </a:solidFill>
                <a:latin typeface="Frutiger LT 55 Roman" pitchFamily="34" charset="0"/>
              </a:defRPr>
            </a:lvl5pPr>
            <a:lvl6pPr marL="457200" algn="ctr" rtl="0" fontAlgn="base">
              <a:spcBef>
                <a:spcPct val="0"/>
              </a:spcBef>
              <a:spcAft>
                <a:spcPct val="0"/>
              </a:spcAft>
              <a:defRPr sz="3200" b="1">
                <a:solidFill>
                  <a:schemeClr val="tx2"/>
                </a:solidFill>
                <a:latin typeface="Frutiger LT 55 Roman" pitchFamily="34" charset="0"/>
              </a:defRPr>
            </a:lvl6pPr>
            <a:lvl7pPr marL="914400" algn="ctr" rtl="0" fontAlgn="base">
              <a:spcBef>
                <a:spcPct val="0"/>
              </a:spcBef>
              <a:spcAft>
                <a:spcPct val="0"/>
              </a:spcAft>
              <a:defRPr sz="3200" b="1">
                <a:solidFill>
                  <a:schemeClr val="tx2"/>
                </a:solidFill>
                <a:latin typeface="Frutiger LT 55 Roman" pitchFamily="34" charset="0"/>
              </a:defRPr>
            </a:lvl7pPr>
            <a:lvl8pPr marL="1371600" algn="ctr" rtl="0" fontAlgn="base">
              <a:spcBef>
                <a:spcPct val="0"/>
              </a:spcBef>
              <a:spcAft>
                <a:spcPct val="0"/>
              </a:spcAft>
              <a:defRPr sz="3200" b="1">
                <a:solidFill>
                  <a:schemeClr val="tx2"/>
                </a:solidFill>
                <a:latin typeface="Frutiger LT 55 Roman" pitchFamily="34" charset="0"/>
              </a:defRPr>
            </a:lvl8pPr>
            <a:lvl9pPr marL="1828800" algn="ctr" rtl="0" fontAlgn="base">
              <a:spcBef>
                <a:spcPct val="0"/>
              </a:spcBef>
              <a:spcAft>
                <a:spcPct val="0"/>
              </a:spcAft>
              <a:defRPr sz="3200" b="1">
                <a:solidFill>
                  <a:schemeClr val="tx2"/>
                </a:solidFill>
                <a:latin typeface="Frutiger LT 55 Roman" pitchFamily="34" charset="0"/>
              </a:defRPr>
            </a:lvl9pPr>
          </a:lstStyle>
          <a:p>
            <a:r>
              <a:rPr lang="en-US" altLang="en-US" dirty="0"/>
              <a:t>XP </a:t>
            </a:r>
            <a:r>
              <a:rPr lang="en-US" altLang="en-US" baseline="30000" dirty="0"/>
              <a:t>PLUS </a:t>
            </a:r>
            <a:r>
              <a:rPr lang="en-US" altLang="en-US" kern="0" dirty="0"/>
              <a:t>Vent Materials PVC/CPVC</a:t>
            </a:r>
            <a:endParaRPr lang="en-US" kern="0" dirty="0"/>
          </a:p>
        </p:txBody>
      </p:sp>
    </p:spTree>
    <p:custDataLst>
      <p:tags r:id="rId1"/>
    </p:custDataLst>
    <p:extLst>
      <p:ext uri="{BB962C8B-B14F-4D97-AF65-F5344CB8AC3E}">
        <p14:creationId xmlns:p14="http://schemas.microsoft.com/office/powerpoint/2010/main" val="6405849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an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rutiger LT 55 Roman"/>
        <a:ea typeface=""/>
        <a:cs typeface=""/>
      </a:majorFont>
      <a:minorFont>
        <a:latin typeface="Frutiger LT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Frutiger LT 55 Roman"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Frutiger LT 55 Roman"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rutiger LT 55 Roman"/>
        <a:ea typeface=""/>
        <a:cs typeface=""/>
      </a:majorFont>
      <a:minorFont>
        <a:latin typeface="Frutiger LT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ITC Avant Garde Gothic Demi"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ITC Avant Garde Gothic Demi"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rutiger LT 55 Roman"/>
        <a:ea typeface=""/>
        <a:cs typeface=""/>
      </a:majorFont>
      <a:minorFont>
        <a:latin typeface="Frutiger LT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Frutiger LT 55 Roman"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Frutiger LT 55 Roman"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847</TotalTime>
  <Words>1001</Words>
  <Application>Microsoft Office PowerPoint</Application>
  <PresentationFormat>On-screen Show (4:3)</PresentationFormat>
  <Paragraphs>226</Paragraphs>
  <Slides>33</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33</vt:i4>
      </vt:variant>
    </vt:vector>
  </HeadingPairs>
  <TitlesOfParts>
    <vt:vector size="44" baseType="lpstr">
      <vt:lpstr>Arial</vt:lpstr>
      <vt:lpstr>Calibri</vt:lpstr>
      <vt:lpstr>Franklin Gothic Medium</vt:lpstr>
      <vt:lpstr>Frutiger Linotype</vt:lpstr>
      <vt:lpstr>Frutiger LT 55 Roman</vt:lpstr>
      <vt:lpstr>ITC Avant Garde Gothic Demi</vt:lpstr>
      <vt:lpstr>Times New Roman</vt:lpstr>
      <vt:lpstr>Wingdings</vt:lpstr>
      <vt:lpstr>blank</vt:lpstr>
      <vt:lpstr>Default Design</vt:lpstr>
      <vt:lpstr>Default Theme</vt:lpstr>
      <vt:lpstr>PowerPoint Presentation</vt:lpstr>
      <vt:lpstr>New XP PLUS</vt:lpstr>
      <vt:lpstr>Comparison</vt:lpstr>
      <vt:lpstr>Circulating Water Heater Line</vt:lpstr>
      <vt:lpstr>XP PLUS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 O. Smith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&amp;lt;p&amp;gt;Slide Title Information content  Second level content Third level content Fourth level content Fifth level content * *  &amp;lt;/p&amp;gt;</dc:subject>
  <dc:creator>Southards, Matt</dc:creator>
  <dc:description>&amp;lt;p&amp;gt;Slide Title Information content  Second level content Third level content Fourth level content Fifth level content * *  &amp;lt;/p&amp;gt;</dc:description>
  <cp:lastModifiedBy>Heather Walker</cp:lastModifiedBy>
  <cp:revision>63</cp:revision>
  <cp:lastPrinted>2018-09-28T14:11:46Z</cp:lastPrinted>
  <dcterms:created xsi:type="dcterms:W3CDTF">2017-10-17T21:56:47Z</dcterms:created>
  <dcterms:modified xsi:type="dcterms:W3CDTF">2018-09-28T17:34:19Z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ktContentID">
    <vt:i4>8336</vt:i4>
  </property>
  <property fmtid="{D5CDD505-2E9C-101B-9397-08002B2CF9AE}" pid="3" name="EktContentLanguage">
    <vt:i4>1033</vt:i4>
  </property>
  <property fmtid="{D5CDD505-2E9C-101B-9397-08002B2CF9AE}" pid="4" name="EktFolderId">
    <vt:i4>1210</vt:i4>
  </property>
  <property fmtid="{D5CDD505-2E9C-101B-9397-08002B2CF9AE}" pid="5" name="EktQuickLink">
    <vt:lpwstr>DownloadAsset.aspx?id=8336</vt:lpwstr>
  </property>
  <property fmtid="{D5CDD505-2E9C-101B-9397-08002B2CF9AE}" pid="6" name="EktContentType">
    <vt:i4>101</vt:i4>
  </property>
  <property fmtid="{D5CDD505-2E9C-101B-9397-08002B2CF9AE}" pid="7" name="EktFolderName">
    <vt:lpwstr/>
  </property>
  <property fmtid="{D5CDD505-2E9C-101B-9397-08002B2CF9AE}" pid="8" name="EktCmsPath">
    <vt:lpwstr>&amp;lt;p&amp;gt;Slide Title Information content  Second level content Third level content Fourth level content Fifth level content * *  &amp;lt;/p&amp;gt;</vt:lpwstr>
  </property>
  <property fmtid="{D5CDD505-2E9C-101B-9397-08002B2CF9AE}" pid="9" name="EktExpiryType">
    <vt:i4>1</vt:i4>
  </property>
  <property fmtid="{D5CDD505-2E9C-101B-9397-08002B2CF9AE}" pid="10" name="EktDateCreated">
    <vt:filetime>2008-07-11T18:00:02Z</vt:filetime>
  </property>
  <property fmtid="{D5CDD505-2E9C-101B-9397-08002B2CF9AE}" pid="11" name="EktDateModified">
    <vt:filetime>2008-07-11T18:00:04Z</vt:filetime>
  </property>
  <property fmtid="{D5CDD505-2E9C-101B-9397-08002B2CF9AE}" pid="12" name="EktTaxCategory">
    <vt:lpwstr>$$$$$$$$\$ \$ \$ \$ \$ \$ \$ \$ </vt:lpwstr>
  </property>
  <property fmtid="{D5CDD505-2E9C-101B-9397-08002B2CF9AE}" pid="13" name="EktCmsSize">
    <vt:i4>89600</vt:i4>
  </property>
  <property fmtid="{D5CDD505-2E9C-101B-9397-08002B2CF9AE}" pid="14" name="EktSearchable">
    <vt:i4>1</vt:i4>
  </property>
  <property fmtid="{D5CDD505-2E9C-101B-9397-08002B2CF9AE}" pid="15" name="EktEDescription">
    <vt:lpwstr>Summary &amp;lt;p&amp;gt;Slide Title Information content  Second level content Third level content Fourth level content Fifth level content * *  &amp;lt;/p&amp;gt;</vt:lpwstr>
  </property>
  <property fmtid="{D5CDD505-2E9C-101B-9397-08002B2CF9AE}" pid="16" name="EktTitle">
    <vt:lpwstr>A.O. SMith - AOSNet V2</vt:lpwstr>
  </property>
  <property fmtid="{D5CDD505-2E9C-101B-9397-08002B2CF9AE}" pid="17" name="EktContentSubType">
    <vt:i4>0</vt:i4>
  </property>
</Properties>
</file>