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307" r:id="rId3"/>
    <p:sldId id="308" r:id="rId4"/>
    <p:sldId id="289" r:id="rId5"/>
    <p:sldId id="303" r:id="rId6"/>
    <p:sldId id="304" r:id="rId7"/>
    <p:sldId id="305" r:id="rId8"/>
    <p:sldId id="285" r:id="rId9"/>
    <p:sldId id="298" r:id="rId10"/>
    <p:sldId id="299" r:id="rId11"/>
    <p:sldId id="300" r:id="rId12"/>
    <p:sldId id="301" r:id="rId13"/>
    <p:sldId id="306" r:id="rId14"/>
    <p:sldId id="302" r:id="rId15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35A"/>
    <a:srgbClr val="EFC119"/>
    <a:srgbClr val="996633"/>
    <a:srgbClr val="C8A00E"/>
    <a:srgbClr val="97979F"/>
    <a:srgbClr val="9B9B9B"/>
    <a:srgbClr val="0046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1" autoAdjust="0"/>
    <p:restoredTop sz="94660"/>
  </p:normalViewPr>
  <p:slideViewPr>
    <p:cSldViewPr>
      <p:cViewPr varScale="1">
        <p:scale>
          <a:sx n="166" d="100"/>
          <a:sy n="166" d="100"/>
        </p:scale>
        <p:origin x="-90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196D-E5CF-4E55-B14E-1EC3580A1A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48CD-B49C-4F20-875C-9305F8D3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2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196D-E5CF-4E55-B14E-1EC3580A1A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48CD-B49C-4F20-875C-9305F8D3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8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196D-E5CF-4E55-B14E-1EC3580A1A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48CD-B49C-4F20-875C-9305F8D3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56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 flip="none" rotWithShape="1">
          <a:gsLst>
            <a:gs pos="41000">
              <a:schemeClr val="bg1">
                <a:lumMod val="65000"/>
              </a:schemeClr>
            </a:gs>
            <a:gs pos="31000">
              <a:schemeClr val="bg1"/>
            </a:gs>
            <a:gs pos="55000">
              <a:schemeClr val="tx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 flipH="1" flipV="1">
            <a:off x="-50486" y="-1449"/>
            <a:ext cx="9193980" cy="798313"/>
          </a:xfrm>
          <a:custGeom>
            <a:avLst/>
            <a:gdLst>
              <a:gd name="connsiteX0" fmla="*/ 0 w 9144000"/>
              <a:gd name="connsiteY0" fmla="*/ 0 h 2057400"/>
              <a:gd name="connsiteX1" fmla="*/ 9144000 w 9144000"/>
              <a:gd name="connsiteY1" fmla="*/ 0 h 2057400"/>
              <a:gd name="connsiteX2" fmla="*/ 9144000 w 9144000"/>
              <a:gd name="connsiteY2" fmla="*/ 2057400 h 2057400"/>
              <a:gd name="connsiteX3" fmla="*/ 0 w 9144000"/>
              <a:gd name="connsiteY3" fmla="*/ 2057400 h 2057400"/>
              <a:gd name="connsiteX4" fmla="*/ 0 w 9144000"/>
              <a:gd name="connsiteY4" fmla="*/ 0 h 2057400"/>
              <a:gd name="connsiteX0" fmla="*/ 0 w 9144000"/>
              <a:gd name="connsiteY0" fmla="*/ 11430 h 2068830"/>
              <a:gd name="connsiteX1" fmla="*/ 2457450 w 9144000"/>
              <a:gd name="connsiteY1" fmla="*/ 0 h 2068830"/>
              <a:gd name="connsiteX2" fmla="*/ 9144000 w 9144000"/>
              <a:gd name="connsiteY2" fmla="*/ 11430 h 2068830"/>
              <a:gd name="connsiteX3" fmla="*/ 9144000 w 9144000"/>
              <a:gd name="connsiteY3" fmla="*/ 2068830 h 2068830"/>
              <a:gd name="connsiteX4" fmla="*/ 0 w 9144000"/>
              <a:gd name="connsiteY4" fmla="*/ 2068830 h 2068830"/>
              <a:gd name="connsiteX5" fmla="*/ 0 w 9144000"/>
              <a:gd name="connsiteY5" fmla="*/ 11430 h 2068830"/>
              <a:gd name="connsiteX0" fmla="*/ 0 w 9144000"/>
              <a:gd name="connsiteY0" fmla="*/ 11430 h 2068830"/>
              <a:gd name="connsiteX1" fmla="*/ 2457450 w 9144000"/>
              <a:gd name="connsiteY1" fmla="*/ 0 h 2068830"/>
              <a:gd name="connsiteX2" fmla="*/ 7440930 w 9144000"/>
              <a:gd name="connsiteY2" fmla="*/ 11430 h 2068830"/>
              <a:gd name="connsiteX3" fmla="*/ 9144000 w 9144000"/>
              <a:gd name="connsiteY3" fmla="*/ 11430 h 2068830"/>
              <a:gd name="connsiteX4" fmla="*/ 9144000 w 9144000"/>
              <a:gd name="connsiteY4" fmla="*/ 2068830 h 2068830"/>
              <a:gd name="connsiteX5" fmla="*/ 0 w 9144000"/>
              <a:gd name="connsiteY5" fmla="*/ 2068830 h 2068830"/>
              <a:gd name="connsiteX6" fmla="*/ 0 w 9144000"/>
              <a:gd name="connsiteY6" fmla="*/ 11430 h 2068830"/>
              <a:gd name="connsiteX0" fmla="*/ 0 w 9144000"/>
              <a:gd name="connsiteY0" fmla="*/ 457200 h 2514600"/>
              <a:gd name="connsiteX1" fmla="*/ 2468880 w 9144000"/>
              <a:gd name="connsiteY1" fmla="*/ 0 h 2514600"/>
              <a:gd name="connsiteX2" fmla="*/ 7440930 w 9144000"/>
              <a:gd name="connsiteY2" fmla="*/ 457200 h 2514600"/>
              <a:gd name="connsiteX3" fmla="*/ 9144000 w 9144000"/>
              <a:gd name="connsiteY3" fmla="*/ 457200 h 2514600"/>
              <a:gd name="connsiteX4" fmla="*/ 9144000 w 9144000"/>
              <a:gd name="connsiteY4" fmla="*/ 2514600 h 2514600"/>
              <a:gd name="connsiteX5" fmla="*/ 0 w 9144000"/>
              <a:gd name="connsiteY5" fmla="*/ 2514600 h 2514600"/>
              <a:gd name="connsiteX6" fmla="*/ 0 w 9144000"/>
              <a:gd name="connsiteY6" fmla="*/ 457200 h 2514600"/>
              <a:gd name="connsiteX0" fmla="*/ 0 w 9144000"/>
              <a:gd name="connsiteY0" fmla="*/ 457200 h 2514600"/>
              <a:gd name="connsiteX1" fmla="*/ 2468880 w 9144000"/>
              <a:gd name="connsiteY1" fmla="*/ 0 h 2514600"/>
              <a:gd name="connsiteX2" fmla="*/ 7440930 w 9144000"/>
              <a:gd name="connsiteY2" fmla="*/ 457200 h 2514600"/>
              <a:gd name="connsiteX3" fmla="*/ 9144000 w 9144000"/>
              <a:gd name="connsiteY3" fmla="*/ 457200 h 2514600"/>
              <a:gd name="connsiteX4" fmla="*/ 9144000 w 9144000"/>
              <a:gd name="connsiteY4" fmla="*/ 2514600 h 2514600"/>
              <a:gd name="connsiteX5" fmla="*/ 0 w 9144000"/>
              <a:gd name="connsiteY5" fmla="*/ 2514600 h 2514600"/>
              <a:gd name="connsiteX6" fmla="*/ 0 w 9144000"/>
              <a:gd name="connsiteY6" fmla="*/ 457200 h 2514600"/>
              <a:gd name="connsiteX0" fmla="*/ 0 w 9144000"/>
              <a:gd name="connsiteY0" fmla="*/ 459207 h 2516607"/>
              <a:gd name="connsiteX1" fmla="*/ 2468880 w 9144000"/>
              <a:gd name="connsiteY1" fmla="*/ 2007 h 2516607"/>
              <a:gd name="connsiteX2" fmla="*/ 7440930 w 9144000"/>
              <a:gd name="connsiteY2" fmla="*/ 459207 h 2516607"/>
              <a:gd name="connsiteX3" fmla="*/ 9144000 w 9144000"/>
              <a:gd name="connsiteY3" fmla="*/ 459207 h 2516607"/>
              <a:gd name="connsiteX4" fmla="*/ 9144000 w 9144000"/>
              <a:gd name="connsiteY4" fmla="*/ 2516607 h 2516607"/>
              <a:gd name="connsiteX5" fmla="*/ 0 w 9144000"/>
              <a:gd name="connsiteY5" fmla="*/ 2516607 h 2516607"/>
              <a:gd name="connsiteX6" fmla="*/ 0 w 9144000"/>
              <a:gd name="connsiteY6" fmla="*/ 459207 h 2516607"/>
              <a:gd name="connsiteX0" fmla="*/ 0 w 9144000"/>
              <a:gd name="connsiteY0" fmla="*/ 459207 h 2516607"/>
              <a:gd name="connsiteX1" fmla="*/ 2468880 w 9144000"/>
              <a:gd name="connsiteY1" fmla="*/ 2007 h 2516607"/>
              <a:gd name="connsiteX2" fmla="*/ 7440930 w 9144000"/>
              <a:gd name="connsiteY2" fmla="*/ 459207 h 2516607"/>
              <a:gd name="connsiteX3" fmla="*/ 9144000 w 9144000"/>
              <a:gd name="connsiteY3" fmla="*/ 459207 h 2516607"/>
              <a:gd name="connsiteX4" fmla="*/ 9144000 w 9144000"/>
              <a:gd name="connsiteY4" fmla="*/ 2516607 h 2516607"/>
              <a:gd name="connsiteX5" fmla="*/ 0 w 9144000"/>
              <a:gd name="connsiteY5" fmla="*/ 2516607 h 2516607"/>
              <a:gd name="connsiteX6" fmla="*/ 0 w 9144000"/>
              <a:gd name="connsiteY6" fmla="*/ 459207 h 2516607"/>
              <a:gd name="connsiteX0" fmla="*/ 0 w 9155430"/>
              <a:gd name="connsiteY0" fmla="*/ 411657 h 2514777"/>
              <a:gd name="connsiteX1" fmla="*/ 2480310 w 9155430"/>
              <a:gd name="connsiteY1" fmla="*/ 177 h 2514777"/>
              <a:gd name="connsiteX2" fmla="*/ 7452360 w 9155430"/>
              <a:gd name="connsiteY2" fmla="*/ 457377 h 2514777"/>
              <a:gd name="connsiteX3" fmla="*/ 9155430 w 9155430"/>
              <a:gd name="connsiteY3" fmla="*/ 457377 h 2514777"/>
              <a:gd name="connsiteX4" fmla="*/ 9155430 w 9155430"/>
              <a:gd name="connsiteY4" fmla="*/ 2514777 h 2514777"/>
              <a:gd name="connsiteX5" fmla="*/ 11430 w 9155430"/>
              <a:gd name="connsiteY5" fmla="*/ 2514777 h 2514777"/>
              <a:gd name="connsiteX6" fmla="*/ 0 w 9155430"/>
              <a:gd name="connsiteY6" fmla="*/ 411657 h 2514777"/>
              <a:gd name="connsiteX0" fmla="*/ 0 w 9155430"/>
              <a:gd name="connsiteY0" fmla="*/ 411657 h 2514777"/>
              <a:gd name="connsiteX1" fmla="*/ 2480310 w 9155430"/>
              <a:gd name="connsiteY1" fmla="*/ 177 h 2514777"/>
              <a:gd name="connsiteX2" fmla="*/ 7452360 w 9155430"/>
              <a:gd name="connsiteY2" fmla="*/ 457377 h 2514777"/>
              <a:gd name="connsiteX3" fmla="*/ 9155430 w 9155430"/>
              <a:gd name="connsiteY3" fmla="*/ 457377 h 2514777"/>
              <a:gd name="connsiteX4" fmla="*/ 9155430 w 9155430"/>
              <a:gd name="connsiteY4" fmla="*/ 2514777 h 2514777"/>
              <a:gd name="connsiteX5" fmla="*/ 11430 w 9155430"/>
              <a:gd name="connsiteY5" fmla="*/ 2514777 h 2514777"/>
              <a:gd name="connsiteX6" fmla="*/ 0 w 9155430"/>
              <a:gd name="connsiteY6" fmla="*/ 411657 h 2514777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2394 h 2525514"/>
              <a:gd name="connsiteX1" fmla="*/ 2480310 w 9155430"/>
              <a:gd name="connsiteY1" fmla="*/ 10914 h 2525514"/>
              <a:gd name="connsiteX2" fmla="*/ 7875270 w 9155430"/>
              <a:gd name="connsiteY2" fmla="*/ 856734 h 2525514"/>
              <a:gd name="connsiteX3" fmla="*/ 9155430 w 9155430"/>
              <a:gd name="connsiteY3" fmla="*/ 468114 h 2525514"/>
              <a:gd name="connsiteX4" fmla="*/ 9155430 w 9155430"/>
              <a:gd name="connsiteY4" fmla="*/ 2525514 h 2525514"/>
              <a:gd name="connsiteX5" fmla="*/ 11430 w 9155430"/>
              <a:gd name="connsiteY5" fmla="*/ 2525514 h 2525514"/>
              <a:gd name="connsiteX6" fmla="*/ 0 w 9155430"/>
              <a:gd name="connsiteY6" fmla="*/ 422394 h 2525514"/>
              <a:gd name="connsiteX0" fmla="*/ 0 w 9155430"/>
              <a:gd name="connsiteY0" fmla="*/ 422394 h 2525514"/>
              <a:gd name="connsiteX1" fmla="*/ 2480310 w 9155430"/>
              <a:gd name="connsiteY1" fmla="*/ 10914 h 2525514"/>
              <a:gd name="connsiteX2" fmla="*/ 7875270 w 9155430"/>
              <a:gd name="connsiteY2" fmla="*/ 856734 h 2525514"/>
              <a:gd name="connsiteX3" fmla="*/ 9155430 w 9155430"/>
              <a:gd name="connsiteY3" fmla="*/ 468114 h 2525514"/>
              <a:gd name="connsiteX4" fmla="*/ 9155430 w 9155430"/>
              <a:gd name="connsiteY4" fmla="*/ 2525514 h 2525514"/>
              <a:gd name="connsiteX5" fmla="*/ 11430 w 9155430"/>
              <a:gd name="connsiteY5" fmla="*/ 2525514 h 2525514"/>
              <a:gd name="connsiteX6" fmla="*/ 0 w 9155430"/>
              <a:gd name="connsiteY6" fmla="*/ 422394 h 2525514"/>
              <a:gd name="connsiteX0" fmla="*/ 0 w 9155430"/>
              <a:gd name="connsiteY0" fmla="*/ 415109 h 2518229"/>
              <a:gd name="connsiteX1" fmla="*/ 2480310 w 9155430"/>
              <a:gd name="connsiteY1" fmla="*/ 3629 h 2518229"/>
              <a:gd name="connsiteX2" fmla="*/ 7875270 w 9155430"/>
              <a:gd name="connsiteY2" fmla="*/ 849449 h 2518229"/>
              <a:gd name="connsiteX3" fmla="*/ 9155430 w 9155430"/>
              <a:gd name="connsiteY3" fmla="*/ 460829 h 2518229"/>
              <a:gd name="connsiteX4" fmla="*/ 9155430 w 9155430"/>
              <a:gd name="connsiteY4" fmla="*/ 2518229 h 2518229"/>
              <a:gd name="connsiteX5" fmla="*/ 11430 w 9155430"/>
              <a:gd name="connsiteY5" fmla="*/ 2518229 h 2518229"/>
              <a:gd name="connsiteX6" fmla="*/ 0 w 9155430"/>
              <a:gd name="connsiteY6" fmla="*/ 415109 h 2518229"/>
              <a:gd name="connsiteX0" fmla="*/ 0 w 9155430"/>
              <a:gd name="connsiteY0" fmla="*/ 413386 h 2516506"/>
              <a:gd name="connsiteX1" fmla="*/ 2480310 w 9155430"/>
              <a:gd name="connsiteY1" fmla="*/ 1906 h 2516506"/>
              <a:gd name="connsiteX2" fmla="*/ 7875270 w 9155430"/>
              <a:gd name="connsiteY2" fmla="*/ 847726 h 2516506"/>
              <a:gd name="connsiteX3" fmla="*/ 9155430 w 9155430"/>
              <a:gd name="connsiteY3" fmla="*/ 459106 h 2516506"/>
              <a:gd name="connsiteX4" fmla="*/ 9155430 w 9155430"/>
              <a:gd name="connsiteY4" fmla="*/ 2516506 h 2516506"/>
              <a:gd name="connsiteX5" fmla="*/ 11430 w 9155430"/>
              <a:gd name="connsiteY5" fmla="*/ 2516506 h 2516506"/>
              <a:gd name="connsiteX6" fmla="*/ 0 w 9155430"/>
              <a:gd name="connsiteY6" fmla="*/ 413386 h 2516506"/>
              <a:gd name="connsiteX0" fmla="*/ 0 w 9155430"/>
              <a:gd name="connsiteY0" fmla="*/ 402036 h 2505156"/>
              <a:gd name="connsiteX1" fmla="*/ 2697480 w 9155430"/>
              <a:gd name="connsiteY1" fmla="*/ 1986 h 2505156"/>
              <a:gd name="connsiteX2" fmla="*/ 7875270 w 9155430"/>
              <a:gd name="connsiteY2" fmla="*/ 836376 h 2505156"/>
              <a:gd name="connsiteX3" fmla="*/ 9155430 w 9155430"/>
              <a:gd name="connsiteY3" fmla="*/ 447756 h 2505156"/>
              <a:gd name="connsiteX4" fmla="*/ 9155430 w 9155430"/>
              <a:gd name="connsiteY4" fmla="*/ 2505156 h 2505156"/>
              <a:gd name="connsiteX5" fmla="*/ 11430 w 9155430"/>
              <a:gd name="connsiteY5" fmla="*/ 2505156 h 2505156"/>
              <a:gd name="connsiteX6" fmla="*/ 0 w 9155430"/>
              <a:gd name="connsiteY6" fmla="*/ 402036 h 2505156"/>
              <a:gd name="connsiteX0" fmla="*/ 0 w 9189720"/>
              <a:gd name="connsiteY0" fmla="*/ 402036 h 2505156"/>
              <a:gd name="connsiteX1" fmla="*/ 2697480 w 9189720"/>
              <a:gd name="connsiteY1" fmla="*/ 1986 h 2505156"/>
              <a:gd name="connsiteX2" fmla="*/ 7875270 w 9189720"/>
              <a:gd name="connsiteY2" fmla="*/ 836376 h 2505156"/>
              <a:gd name="connsiteX3" fmla="*/ 9189720 w 9189720"/>
              <a:gd name="connsiteY3" fmla="*/ 230586 h 2505156"/>
              <a:gd name="connsiteX4" fmla="*/ 9155430 w 9189720"/>
              <a:gd name="connsiteY4" fmla="*/ 2505156 h 2505156"/>
              <a:gd name="connsiteX5" fmla="*/ 11430 w 9189720"/>
              <a:gd name="connsiteY5" fmla="*/ 2505156 h 2505156"/>
              <a:gd name="connsiteX6" fmla="*/ 0 w 9189720"/>
              <a:gd name="connsiteY6" fmla="*/ 402036 h 2505156"/>
              <a:gd name="connsiteX0" fmla="*/ 0 w 9189720"/>
              <a:gd name="connsiteY0" fmla="*/ 402036 h 2505156"/>
              <a:gd name="connsiteX1" fmla="*/ 2697480 w 9189720"/>
              <a:gd name="connsiteY1" fmla="*/ 1986 h 2505156"/>
              <a:gd name="connsiteX2" fmla="*/ 7875270 w 9189720"/>
              <a:gd name="connsiteY2" fmla="*/ 836376 h 2505156"/>
              <a:gd name="connsiteX3" fmla="*/ 9189720 w 9189720"/>
              <a:gd name="connsiteY3" fmla="*/ 230586 h 2505156"/>
              <a:gd name="connsiteX4" fmla="*/ 9155430 w 9189720"/>
              <a:gd name="connsiteY4" fmla="*/ 2505156 h 2505156"/>
              <a:gd name="connsiteX5" fmla="*/ 11430 w 9189720"/>
              <a:gd name="connsiteY5" fmla="*/ 2505156 h 2505156"/>
              <a:gd name="connsiteX6" fmla="*/ 0 w 9189720"/>
              <a:gd name="connsiteY6" fmla="*/ 402036 h 2505156"/>
              <a:gd name="connsiteX0" fmla="*/ 0 w 9189720"/>
              <a:gd name="connsiteY0" fmla="*/ 409885 h 2513005"/>
              <a:gd name="connsiteX1" fmla="*/ 2697480 w 9189720"/>
              <a:gd name="connsiteY1" fmla="*/ 9835 h 2513005"/>
              <a:gd name="connsiteX2" fmla="*/ 7875270 w 9189720"/>
              <a:gd name="connsiteY2" fmla="*/ 809935 h 2513005"/>
              <a:gd name="connsiteX3" fmla="*/ 9189720 w 9189720"/>
              <a:gd name="connsiteY3" fmla="*/ 238435 h 2513005"/>
              <a:gd name="connsiteX4" fmla="*/ 9155430 w 9189720"/>
              <a:gd name="connsiteY4" fmla="*/ 2513005 h 2513005"/>
              <a:gd name="connsiteX5" fmla="*/ 11430 w 9189720"/>
              <a:gd name="connsiteY5" fmla="*/ 2513005 h 2513005"/>
              <a:gd name="connsiteX6" fmla="*/ 0 w 9189720"/>
              <a:gd name="connsiteY6" fmla="*/ 409885 h 2513005"/>
              <a:gd name="connsiteX0" fmla="*/ 0 w 9189720"/>
              <a:gd name="connsiteY0" fmla="*/ 409885 h 2513005"/>
              <a:gd name="connsiteX1" fmla="*/ 2697480 w 9189720"/>
              <a:gd name="connsiteY1" fmla="*/ 9835 h 2513005"/>
              <a:gd name="connsiteX2" fmla="*/ 7875270 w 9189720"/>
              <a:gd name="connsiteY2" fmla="*/ 809935 h 2513005"/>
              <a:gd name="connsiteX3" fmla="*/ 9189720 w 9189720"/>
              <a:gd name="connsiteY3" fmla="*/ 238435 h 2513005"/>
              <a:gd name="connsiteX4" fmla="*/ 9155430 w 9189720"/>
              <a:gd name="connsiteY4" fmla="*/ 2513005 h 2513005"/>
              <a:gd name="connsiteX5" fmla="*/ 11430 w 9189720"/>
              <a:gd name="connsiteY5" fmla="*/ 2513005 h 2513005"/>
              <a:gd name="connsiteX6" fmla="*/ 0 w 9189720"/>
              <a:gd name="connsiteY6" fmla="*/ 409885 h 2513005"/>
              <a:gd name="connsiteX0" fmla="*/ 0 w 9189720"/>
              <a:gd name="connsiteY0" fmla="*/ 401325 h 2504445"/>
              <a:gd name="connsiteX1" fmla="*/ 26974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29 w 9189720"/>
              <a:gd name="connsiteY4" fmla="*/ 1761257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1761257"/>
              <a:gd name="connsiteX1" fmla="*/ 2811780 w 9189720"/>
              <a:gd name="connsiteY1" fmla="*/ 1275 h 1761257"/>
              <a:gd name="connsiteX2" fmla="*/ 7875270 w 9189720"/>
              <a:gd name="connsiteY2" fmla="*/ 801375 h 1761257"/>
              <a:gd name="connsiteX3" fmla="*/ 9189720 w 9189720"/>
              <a:gd name="connsiteY3" fmla="*/ 229875 h 1761257"/>
              <a:gd name="connsiteX4" fmla="*/ 9155429 w 9189720"/>
              <a:gd name="connsiteY4" fmla="*/ 1761257 h 1761257"/>
              <a:gd name="connsiteX5" fmla="*/ 11430 w 9189720"/>
              <a:gd name="connsiteY5" fmla="*/ 1679973 h 1761257"/>
              <a:gd name="connsiteX6" fmla="*/ 0 w 9189720"/>
              <a:gd name="connsiteY6" fmla="*/ 401325 h 1761257"/>
              <a:gd name="connsiteX0" fmla="*/ 0 w 9189720"/>
              <a:gd name="connsiteY0" fmla="*/ 401325 h 1703196"/>
              <a:gd name="connsiteX1" fmla="*/ 2811780 w 9189720"/>
              <a:gd name="connsiteY1" fmla="*/ 1275 h 1703196"/>
              <a:gd name="connsiteX2" fmla="*/ 7875270 w 9189720"/>
              <a:gd name="connsiteY2" fmla="*/ 801375 h 1703196"/>
              <a:gd name="connsiteX3" fmla="*/ 9189720 w 9189720"/>
              <a:gd name="connsiteY3" fmla="*/ 229875 h 1703196"/>
              <a:gd name="connsiteX4" fmla="*/ 9155428 w 9189720"/>
              <a:gd name="connsiteY4" fmla="*/ 1703196 h 1703196"/>
              <a:gd name="connsiteX5" fmla="*/ 11430 w 9189720"/>
              <a:gd name="connsiteY5" fmla="*/ 1679973 h 1703196"/>
              <a:gd name="connsiteX6" fmla="*/ 0 w 9189720"/>
              <a:gd name="connsiteY6" fmla="*/ 401325 h 17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9720" h="1703196">
                <a:moveTo>
                  <a:pt x="0" y="401325"/>
                </a:moveTo>
                <a:cubicBezTo>
                  <a:pt x="617220" y="222255"/>
                  <a:pt x="1064895" y="-19680"/>
                  <a:pt x="2811780" y="1275"/>
                </a:cubicBezTo>
                <a:cubicBezTo>
                  <a:pt x="4558665" y="22230"/>
                  <a:pt x="7018020" y="820425"/>
                  <a:pt x="7875270" y="801375"/>
                </a:cubicBezTo>
                <a:cubicBezTo>
                  <a:pt x="8732520" y="782325"/>
                  <a:pt x="9025890" y="386085"/>
                  <a:pt x="9189720" y="229875"/>
                </a:cubicBezTo>
                <a:lnTo>
                  <a:pt x="9155428" y="1703196"/>
                </a:lnTo>
                <a:lnTo>
                  <a:pt x="11430" y="1679973"/>
                </a:lnTo>
                <a:lnTo>
                  <a:pt x="0" y="401325"/>
                </a:lnTo>
                <a:close/>
              </a:path>
            </a:pathLst>
          </a:custGeom>
          <a:gradFill flip="none" rotWithShape="1">
            <a:gsLst>
              <a:gs pos="0">
                <a:srgbClr val="EFC119">
                  <a:shade val="30000"/>
                  <a:satMod val="115000"/>
                </a:srgbClr>
              </a:gs>
              <a:gs pos="50000">
                <a:srgbClr val="EFC119">
                  <a:shade val="67500"/>
                  <a:satMod val="115000"/>
                </a:srgbClr>
              </a:gs>
              <a:gs pos="100000">
                <a:srgbClr val="EFC11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 flipH="1" flipV="1">
            <a:off x="-50481" y="-31385"/>
            <a:ext cx="9199264" cy="790843"/>
          </a:xfrm>
          <a:custGeom>
            <a:avLst/>
            <a:gdLst>
              <a:gd name="connsiteX0" fmla="*/ 0 w 9144000"/>
              <a:gd name="connsiteY0" fmla="*/ 0 h 2057400"/>
              <a:gd name="connsiteX1" fmla="*/ 9144000 w 9144000"/>
              <a:gd name="connsiteY1" fmla="*/ 0 h 2057400"/>
              <a:gd name="connsiteX2" fmla="*/ 9144000 w 9144000"/>
              <a:gd name="connsiteY2" fmla="*/ 2057400 h 2057400"/>
              <a:gd name="connsiteX3" fmla="*/ 0 w 9144000"/>
              <a:gd name="connsiteY3" fmla="*/ 2057400 h 2057400"/>
              <a:gd name="connsiteX4" fmla="*/ 0 w 9144000"/>
              <a:gd name="connsiteY4" fmla="*/ 0 h 2057400"/>
              <a:gd name="connsiteX0" fmla="*/ 0 w 9144000"/>
              <a:gd name="connsiteY0" fmla="*/ 11430 h 2068830"/>
              <a:gd name="connsiteX1" fmla="*/ 2457450 w 9144000"/>
              <a:gd name="connsiteY1" fmla="*/ 0 h 2068830"/>
              <a:gd name="connsiteX2" fmla="*/ 9144000 w 9144000"/>
              <a:gd name="connsiteY2" fmla="*/ 11430 h 2068830"/>
              <a:gd name="connsiteX3" fmla="*/ 9144000 w 9144000"/>
              <a:gd name="connsiteY3" fmla="*/ 2068830 h 2068830"/>
              <a:gd name="connsiteX4" fmla="*/ 0 w 9144000"/>
              <a:gd name="connsiteY4" fmla="*/ 2068830 h 2068830"/>
              <a:gd name="connsiteX5" fmla="*/ 0 w 9144000"/>
              <a:gd name="connsiteY5" fmla="*/ 11430 h 2068830"/>
              <a:gd name="connsiteX0" fmla="*/ 0 w 9144000"/>
              <a:gd name="connsiteY0" fmla="*/ 11430 h 2068830"/>
              <a:gd name="connsiteX1" fmla="*/ 2457450 w 9144000"/>
              <a:gd name="connsiteY1" fmla="*/ 0 h 2068830"/>
              <a:gd name="connsiteX2" fmla="*/ 7440930 w 9144000"/>
              <a:gd name="connsiteY2" fmla="*/ 11430 h 2068830"/>
              <a:gd name="connsiteX3" fmla="*/ 9144000 w 9144000"/>
              <a:gd name="connsiteY3" fmla="*/ 11430 h 2068830"/>
              <a:gd name="connsiteX4" fmla="*/ 9144000 w 9144000"/>
              <a:gd name="connsiteY4" fmla="*/ 2068830 h 2068830"/>
              <a:gd name="connsiteX5" fmla="*/ 0 w 9144000"/>
              <a:gd name="connsiteY5" fmla="*/ 2068830 h 2068830"/>
              <a:gd name="connsiteX6" fmla="*/ 0 w 9144000"/>
              <a:gd name="connsiteY6" fmla="*/ 11430 h 2068830"/>
              <a:gd name="connsiteX0" fmla="*/ 0 w 9144000"/>
              <a:gd name="connsiteY0" fmla="*/ 457200 h 2514600"/>
              <a:gd name="connsiteX1" fmla="*/ 2468880 w 9144000"/>
              <a:gd name="connsiteY1" fmla="*/ 0 h 2514600"/>
              <a:gd name="connsiteX2" fmla="*/ 7440930 w 9144000"/>
              <a:gd name="connsiteY2" fmla="*/ 457200 h 2514600"/>
              <a:gd name="connsiteX3" fmla="*/ 9144000 w 9144000"/>
              <a:gd name="connsiteY3" fmla="*/ 457200 h 2514600"/>
              <a:gd name="connsiteX4" fmla="*/ 9144000 w 9144000"/>
              <a:gd name="connsiteY4" fmla="*/ 2514600 h 2514600"/>
              <a:gd name="connsiteX5" fmla="*/ 0 w 9144000"/>
              <a:gd name="connsiteY5" fmla="*/ 2514600 h 2514600"/>
              <a:gd name="connsiteX6" fmla="*/ 0 w 9144000"/>
              <a:gd name="connsiteY6" fmla="*/ 457200 h 2514600"/>
              <a:gd name="connsiteX0" fmla="*/ 0 w 9144000"/>
              <a:gd name="connsiteY0" fmla="*/ 457200 h 2514600"/>
              <a:gd name="connsiteX1" fmla="*/ 2468880 w 9144000"/>
              <a:gd name="connsiteY1" fmla="*/ 0 h 2514600"/>
              <a:gd name="connsiteX2" fmla="*/ 7440930 w 9144000"/>
              <a:gd name="connsiteY2" fmla="*/ 457200 h 2514600"/>
              <a:gd name="connsiteX3" fmla="*/ 9144000 w 9144000"/>
              <a:gd name="connsiteY3" fmla="*/ 457200 h 2514600"/>
              <a:gd name="connsiteX4" fmla="*/ 9144000 w 9144000"/>
              <a:gd name="connsiteY4" fmla="*/ 2514600 h 2514600"/>
              <a:gd name="connsiteX5" fmla="*/ 0 w 9144000"/>
              <a:gd name="connsiteY5" fmla="*/ 2514600 h 2514600"/>
              <a:gd name="connsiteX6" fmla="*/ 0 w 9144000"/>
              <a:gd name="connsiteY6" fmla="*/ 457200 h 2514600"/>
              <a:gd name="connsiteX0" fmla="*/ 0 w 9144000"/>
              <a:gd name="connsiteY0" fmla="*/ 459207 h 2516607"/>
              <a:gd name="connsiteX1" fmla="*/ 2468880 w 9144000"/>
              <a:gd name="connsiteY1" fmla="*/ 2007 h 2516607"/>
              <a:gd name="connsiteX2" fmla="*/ 7440930 w 9144000"/>
              <a:gd name="connsiteY2" fmla="*/ 459207 h 2516607"/>
              <a:gd name="connsiteX3" fmla="*/ 9144000 w 9144000"/>
              <a:gd name="connsiteY3" fmla="*/ 459207 h 2516607"/>
              <a:gd name="connsiteX4" fmla="*/ 9144000 w 9144000"/>
              <a:gd name="connsiteY4" fmla="*/ 2516607 h 2516607"/>
              <a:gd name="connsiteX5" fmla="*/ 0 w 9144000"/>
              <a:gd name="connsiteY5" fmla="*/ 2516607 h 2516607"/>
              <a:gd name="connsiteX6" fmla="*/ 0 w 9144000"/>
              <a:gd name="connsiteY6" fmla="*/ 459207 h 2516607"/>
              <a:gd name="connsiteX0" fmla="*/ 0 w 9144000"/>
              <a:gd name="connsiteY0" fmla="*/ 459207 h 2516607"/>
              <a:gd name="connsiteX1" fmla="*/ 2468880 w 9144000"/>
              <a:gd name="connsiteY1" fmla="*/ 2007 h 2516607"/>
              <a:gd name="connsiteX2" fmla="*/ 7440930 w 9144000"/>
              <a:gd name="connsiteY2" fmla="*/ 459207 h 2516607"/>
              <a:gd name="connsiteX3" fmla="*/ 9144000 w 9144000"/>
              <a:gd name="connsiteY3" fmla="*/ 459207 h 2516607"/>
              <a:gd name="connsiteX4" fmla="*/ 9144000 w 9144000"/>
              <a:gd name="connsiteY4" fmla="*/ 2516607 h 2516607"/>
              <a:gd name="connsiteX5" fmla="*/ 0 w 9144000"/>
              <a:gd name="connsiteY5" fmla="*/ 2516607 h 2516607"/>
              <a:gd name="connsiteX6" fmla="*/ 0 w 9144000"/>
              <a:gd name="connsiteY6" fmla="*/ 459207 h 2516607"/>
              <a:gd name="connsiteX0" fmla="*/ 0 w 9155430"/>
              <a:gd name="connsiteY0" fmla="*/ 411657 h 2514777"/>
              <a:gd name="connsiteX1" fmla="*/ 2480310 w 9155430"/>
              <a:gd name="connsiteY1" fmla="*/ 177 h 2514777"/>
              <a:gd name="connsiteX2" fmla="*/ 7452360 w 9155430"/>
              <a:gd name="connsiteY2" fmla="*/ 457377 h 2514777"/>
              <a:gd name="connsiteX3" fmla="*/ 9155430 w 9155430"/>
              <a:gd name="connsiteY3" fmla="*/ 457377 h 2514777"/>
              <a:gd name="connsiteX4" fmla="*/ 9155430 w 9155430"/>
              <a:gd name="connsiteY4" fmla="*/ 2514777 h 2514777"/>
              <a:gd name="connsiteX5" fmla="*/ 11430 w 9155430"/>
              <a:gd name="connsiteY5" fmla="*/ 2514777 h 2514777"/>
              <a:gd name="connsiteX6" fmla="*/ 0 w 9155430"/>
              <a:gd name="connsiteY6" fmla="*/ 411657 h 2514777"/>
              <a:gd name="connsiteX0" fmla="*/ 0 w 9155430"/>
              <a:gd name="connsiteY0" fmla="*/ 411657 h 2514777"/>
              <a:gd name="connsiteX1" fmla="*/ 2480310 w 9155430"/>
              <a:gd name="connsiteY1" fmla="*/ 177 h 2514777"/>
              <a:gd name="connsiteX2" fmla="*/ 7452360 w 9155430"/>
              <a:gd name="connsiteY2" fmla="*/ 457377 h 2514777"/>
              <a:gd name="connsiteX3" fmla="*/ 9155430 w 9155430"/>
              <a:gd name="connsiteY3" fmla="*/ 457377 h 2514777"/>
              <a:gd name="connsiteX4" fmla="*/ 9155430 w 9155430"/>
              <a:gd name="connsiteY4" fmla="*/ 2514777 h 2514777"/>
              <a:gd name="connsiteX5" fmla="*/ 11430 w 9155430"/>
              <a:gd name="connsiteY5" fmla="*/ 2514777 h 2514777"/>
              <a:gd name="connsiteX6" fmla="*/ 0 w 9155430"/>
              <a:gd name="connsiteY6" fmla="*/ 411657 h 2514777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2394 h 2525514"/>
              <a:gd name="connsiteX1" fmla="*/ 2480310 w 9155430"/>
              <a:gd name="connsiteY1" fmla="*/ 10914 h 2525514"/>
              <a:gd name="connsiteX2" fmla="*/ 7875270 w 9155430"/>
              <a:gd name="connsiteY2" fmla="*/ 856734 h 2525514"/>
              <a:gd name="connsiteX3" fmla="*/ 9155430 w 9155430"/>
              <a:gd name="connsiteY3" fmla="*/ 468114 h 2525514"/>
              <a:gd name="connsiteX4" fmla="*/ 9155430 w 9155430"/>
              <a:gd name="connsiteY4" fmla="*/ 2525514 h 2525514"/>
              <a:gd name="connsiteX5" fmla="*/ 11430 w 9155430"/>
              <a:gd name="connsiteY5" fmla="*/ 2525514 h 2525514"/>
              <a:gd name="connsiteX6" fmla="*/ 0 w 9155430"/>
              <a:gd name="connsiteY6" fmla="*/ 422394 h 2525514"/>
              <a:gd name="connsiteX0" fmla="*/ 0 w 9155430"/>
              <a:gd name="connsiteY0" fmla="*/ 422394 h 2525514"/>
              <a:gd name="connsiteX1" fmla="*/ 2480310 w 9155430"/>
              <a:gd name="connsiteY1" fmla="*/ 10914 h 2525514"/>
              <a:gd name="connsiteX2" fmla="*/ 7875270 w 9155430"/>
              <a:gd name="connsiteY2" fmla="*/ 856734 h 2525514"/>
              <a:gd name="connsiteX3" fmla="*/ 9155430 w 9155430"/>
              <a:gd name="connsiteY3" fmla="*/ 468114 h 2525514"/>
              <a:gd name="connsiteX4" fmla="*/ 9155430 w 9155430"/>
              <a:gd name="connsiteY4" fmla="*/ 2525514 h 2525514"/>
              <a:gd name="connsiteX5" fmla="*/ 11430 w 9155430"/>
              <a:gd name="connsiteY5" fmla="*/ 2525514 h 2525514"/>
              <a:gd name="connsiteX6" fmla="*/ 0 w 9155430"/>
              <a:gd name="connsiteY6" fmla="*/ 422394 h 2525514"/>
              <a:gd name="connsiteX0" fmla="*/ 0 w 9155430"/>
              <a:gd name="connsiteY0" fmla="*/ 415109 h 2518229"/>
              <a:gd name="connsiteX1" fmla="*/ 2480310 w 9155430"/>
              <a:gd name="connsiteY1" fmla="*/ 3629 h 2518229"/>
              <a:gd name="connsiteX2" fmla="*/ 7875270 w 9155430"/>
              <a:gd name="connsiteY2" fmla="*/ 849449 h 2518229"/>
              <a:gd name="connsiteX3" fmla="*/ 9155430 w 9155430"/>
              <a:gd name="connsiteY3" fmla="*/ 460829 h 2518229"/>
              <a:gd name="connsiteX4" fmla="*/ 9155430 w 9155430"/>
              <a:gd name="connsiteY4" fmla="*/ 2518229 h 2518229"/>
              <a:gd name="connsiteX5" fmla="*/ 11430 w 9155430"/>
              <a:gd name="connsiteY5" fmla="*/ 2518229 h 2518229"/>
              <a:gd name="connsiteX6" fmla="*/ 0 w 9155430"/>
              <a:gd name="connsiteY6" fmla="*/ 415109 h 2518229"/>
              <a:gd name="connsiteX0" fmla="*/ 0 w 9155430"/>
              <a:gd name="connsiteY0" fmla="*/ 413386 h 2516506"/>
              <a:gd name="connsiteX1" fmla="*/ 2480310 w 9155430"/>
              <a:gd name="connsiteY1" fmla="*/ 1906 h 2516506"/>
              <a:gd name="connsiteX2" fmla="*/ 7875270 w 9155430"/>
              <a:gd name="connsiteY2" fmla="*/ 847726 h 2516506"/>
              <a:gd name="connsiteX3" fmla="*/ 9155430 w 9155430"/>
              <a:gd name="connsiteY3" fmla="*/ 459106 h 2516506"/>
              <a:gd name="connsiteX4" fmla="*/ 9155430 w 9155430"/>
              <a:gd name="connsiteY4" fmla="*/ 2516506 h 2516506"/>
              <a:gd name="connsiteX5" fmla="*/ 11430 w 9155430"/>
              <a:gd name="connsiteY5" fmla="*/ 2516506 h 2516506"/>
              <a:gd name="connsiteX6" fmla="*/ 0 w 9155430"/>
              <a:gd name="connsiteY6" fmla="*/ 413386 h 2516506"/>
              <a:gd name="connsiteX0" fmla="*/ 0 w 9155430"/>
              <a:gd name="connsiteY0" fmla="*/ 402036 h 2505156"/>
              <a:gd name="connsiteX1" fmla="*/ 2697480 w 9155430"/>
              <a:gd name="connsiteY1" fmla="*/ 1986 h 2505156"/>
              <a:gd name="connsiteX2" fmla="*/ 7875270 w 9155430"/>
              <a:gd name="connsiteY2" fmla="*/ 836376 h 2505156"/>
              <a:gd name="connsiteX3" fmla="*/ 9155430 w 9155430"/>
              <a:gd name="connsiteY3" fmla="*/ 447756 h 2505156"/>
              <a:gd name="connsiteX4" fmla="*/ 9155430 w 9155430"/>
              <a:gd name="connsiteY4" fmla="*/ 2505156 h 2505156"/>
              <a:gd name="connsiteX5" fmla="*/ 11430 w 9155430"/>
              <a:gd name="connsiteY5" fmla="*/ 2505156 h 2505156"/>
              <a:gd name="connsiteX6" fmla="*/ 0 w 9155430"/>
              <a:gd name="connsiteY6" fmla="*/ 402036 h 2505156"/>
              <a:gd name="connsiteX0" fmla="*/ 0 w 9189720"/>
              <a:gd name="connsiteY0" fmla="*/ 402036 h 2505156"/>
              <a:gd name="connsiteX1" fmla="*/ 2697480 w 9189720"/>
              <a:gd name="connsiteY1" fmla="*/ 1986 h 2505156"/>
              <a:gd name="connsiteX2" fmla="*/ 7875270 w 9189720"/>
              <a:gd name="connsiteY2" fmla="*/ 836376 h 2505156"/>
              <a:gd name="connsiteX3" fmla="*/ 9189720 w 9189720"/>
              <a:gd name="connsiteY3" fmla="*/ 230586 h 2505156"/>
              <a:gd name="connsiteX4" fmla="*/ 9155430 w 9189720"/>
              <a:gd name="connsiteY4" fmla="*/ 2505156 h 2505156"/>
              <a:gd name="connsiteX5" fmla="*/ 11430 w 9189720"/>
              <a:gd name="connsiteY5" fmla="*/ 2505156 h 2505156"/>
              <a:gd name="connsiteX6" fmla="*/ 0 w 9189720"/>
              <a:gd name="connsiteY6" fmla="*/ 402036 h 2505156"/>
              <a:gd name="connsiteX0" fmla="*/ 0 w 9189720"/>
              <a:gd name="connsiteY0" fmla="*/ 402036 h 2505156"/>
              <a:gd name="connsiteX1" fmla="*/ 2697480 w 9189720"/>
              <a:gd name="connsiteY1" fmla="*/ 1986 h 2505156"/>
              <a:gd name="connsiteX2" fmla="*/ 7875270 w 9189720"/>
              <a:gd name="connsiteY2" fmla="*/ 836376 h 2505156"/>
              <a:gd name="connsiteX3" fmla="*/ 9189720 w 9189720"/>
              <a:gd name="connsiteY3" fmla="*/ 230586 h 2505156"/>
              <a:gd name="connsiteX4" fmla="*/ 9155430 w 9189720"/>
              <a:gd name="connsiteY4" fmla="*/ 2505156 h 2505156"/>
              <a:gd name="connsiteX5" fmla="*/ 11430 w 9189720"/>
              <a:gd name="connsiteY5" fmla="*/ 2505156 h 2505156"/>
              <a:gd name="connsiteX6" fmla="*/ 0 w 9189720"/>
              <a:gd name="connsiteY6" fmla="*/ 402036 h 2505156"/>
              <a:gd name="connsiteX0" fmla="*/ 0 w 9189720"/>
              <a:gd name="connsiteY0" fmla="*/ 409885 h 2513005"/>
              <a:gd name="connsiteX1" fmla="*/ 2697480 w 9189720"/>
              <a:gd name="connsiteY1" fmla="*/ 9835 h 2513005"/>
              <a:gd name="connsiteX2" fmla="*/ 7875270 w 9189720"/>
              <a:gd name="connsiteY2" fmla="*/ 809935 h 2513005"/>
              <a:gd name="connsiteX3" fmla="*/ 9189720 w 9189720"/>
              <a:gd name="connsiteY3" fmla="*/ 238435 h 2513005"/>
              <a:gd name="connsiteX4" fmla="*/ 9155430 w 9189720"/>
              <a:gd name="connsiteY4" fmla="*/ 2513005 h 2513005"/>
              <a:gd name="connsiteX5" fmla="*/ 11430 w 9189720"/>
              <a:gd name="connsiteY5" fmla="*/ 2513005 h 2513005"/>
              <a:gd name="connsiteX6" fmla="*/ 0 w 9189720"/>
              <a:gd name="connsiteY6" fmla="*/ 409885 h 2513005"/>
              <a:gd name="connsiteX0" fmla="*/ 0 w 9189720"/>
              <a:gd name="connsiteY0" fmla="*/ 409885 h 2513005"/>
              <a:gd name="connsiteX1" fmla="*/ 2697480 w 9189720"/>
              <a:gd name="connsiteY1" fmla="*/ 9835 h 2513005"/>
              <a:gd name="connsiteX2" fmla="*/ 7875270 w 9189720"/>
              <a:gd name="connsiteY2" fmla="*/ 809935 h 2513005"/>
              <a:gd name="connsiteX3" fmla="*/ 9189720 w 9189720"/>
              <a:gd name="connsiteY3" fmla="*/ 238435 h 2513005"/>
              <a:gd name="connsiteX4" fmla="*/ 9155430 w 9189720"/>
              <a:gd name="connsiteY4" fmla="*/ 2513005 h 2513005"/>
              <a:gd name="connsiteX5" fmla="*/ 11430 w 9189720"/>
              <a:gd name="connsiteY5" fmla="*/ 2513005 h 2513005"/>
              <a:gd name="connsiteX6" fmla="*/ 0 w 9189720"/>
              <a:gd name="connsiteY6" fmla="*/ 409885 h 2513005"/>
              <a:gd name="connsiteX0" fmla="*/ 0 w 9189720"/>
              <a:gd name="connsiteY0" fmla="*/ 401325 h 2504445"/>
              <a:gd name="connsiteX1" fmla="*/ 26974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15866"/>
              <a:gd name="connsiteX1" fmla="*/ 2811780 w 9189720"/>
              <a:gd name="connsiteY1" fmla="*/ 1275 h 2515866"/>
              <a:gd name="connsiteX2" fmla="*/ 7875270 w 9189720"/>
              <a:gd name="connsiteY2" fmla="*/ 801375 h 2515866"/>
              <a:gd name="connsiteX3" fmla="*/ 9189720 w 9189720"/>
              <a:gd name="connsiteY3" fmla="*/ 229875 h 2515866"/>
              <a:gd name="connsiteX4" fmla="*/ 9182414 w 9189720"/>
              <a:gd name="connsiteY4" fmla="*/ 2515866 h 2515866"/>
              <a:gd name="connsiteX5" fmla="*/ 11430 w 9189720"/>
              <a:gd name="connsiteY5" fmla="*/ 2504445 h 2515866"/>
              <a:gd name="connsiteX6" fmla="*/ 0 w 9189720"/>
              <a:gd name="connsiteY6" fmla="*/ 401325 h 2515866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77017 w 9189720"/>
              <a:gd name="connsiteY4" fmla="*/ 1659350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1659350"/>
              <a:gd name="connsiteX1" fmla="*/ 2811780 w 9189720"/>
              <a:gd name="connsiteY1" fmla="*/ 1275 h 1659350"/>
              <a:gd name="connsiteX2" fmla="*/ 7875270 w 9189720"/>
              <a:gd name="connsiteY2" fmla="*/ 801375 h 1659350"/>
              <a:gd name="connsiteX3" fmla="*/ 9189720 w 9189720"/>
              <a:gd name="connsiteY3" fmla="*/ 229875 h 1659350"/>
              <a:gd name="connsiteX4" fmla="*/ 9177017 w 9189720"/>
              <a:gd name="connsiteY4" fmla="*/ 1659350 h 1659350"/>
              <a:gd name="connsiteX5" fmla="*/ 16827 w 9189720"/>
              <a:gd name="connsiteY5" fmla="*/ 1613667 h 1659350"/>
              <a:gd name="connsiteX6" fmla="*/ 0 w 9189720"/>
              <a:gd name="connsiteY6" fmla="*/ 401325 h 1659350"/>
              <a:gd name="connsiteX0" fmla="*/ 4782 w 9194502"/>
              <a:gd name="connsiteY0" fmla="*/ 401325 h 1659350"/>
              <a:gd name="connsiteX1" fmla="*/ 2816562 w 9194502"/>
              <a:gd name="connsiteY1" fmla="*/ 1275 h 1659350"/>
              <a:gd name="connsiteX2" fmla="*/ 7880052 w 9194502"/>
              <a:gd name="connsiteY2" fmla="*/ 801375 h 1659350"/>
              <a:gd name="connsiteX3" fmla="*/ 9194502 w 9194502"/>
              <a:gd name="connsiteY3" fmla="*/ 229875 h 1659350"/>
              <a:gd name="connsiteX4" fmla="*/ 9181799 w 9194502"/>
              <a:gd name="connsiteY4" fmla="*/ 1659350 h 1659350"/>
              <a:gd name="connsiteX5" fmla="*/ 1300 w 9194502"/>
              <a:gd name="connsiteY5" fmla="*/ 1624327 h 1659350"/>
              <a:gd name="connsiteX6" fmla="*/ 4782 w 9194502"/>
              <a:gd name="connsiteY6" fmla="*/ 401325 h 16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4502" h="1659350">
                <a:moveTo>
                  <a:pt x="4782" y="401325"/>
                </a:moveTo>
                <a:cubicBezTo>
                  <a:pt x="622002" y="222255"/>
                  <a:pt x="1069677" y="-19680"/>
                  <a:pt x="2816562" y="1275"/>
                </a:cubicBezTo>
                <a:cubicBezTo>
                  <a:pt x="4563447" y="22230"/>
                  <a:pt x="7022802" y="820425"/>
                  <a:pt x="7880052" y="801375"/>
                </a:cubicBezTo>
                <a:cubicBezTo>
                  <a:pt x="8737302" y="782325"/>
                  <a:pt x="9030672" y="386085"/>
                  <a:pt x="9194502" y="229875"/>
                </a:cubicBezTo>
                <a:cubicBezTo>
                  <a:pt x="9192067" y="991872"/>
                  <a:pt x="9184234" y="897353"/>
                  <a:pt x="9181799" y="1659350"/>
                </a:cubicBezTo>
                <a:lnTo>
                  <a:pt x="1300" y="1624327"/>
                </a:lnTo>
                <a:cubicBezTo>
                  <a:pt x="-4309" y="1220213"/>
                  <a:pt x="10391" y="805439"/>
                  <a:pt x="4782" y="401325"/>
                </a:cubicBezTo>
                <a:close/>
              </a:path>
            </a:pathLst>
          </a:custGeom>
          <a:gradFill>
            <a:gsLst>
              <a:gs pos="25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684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 flipH="1" flipV="1">
            <a:off x="-76202" y="54427"/>
            <a:ext cx="9267283" cy="633431"/>
          </a:xfrm>
          <a:custGeom>
            <a:avLst/>
            <a:gdLst>
              <a:gd name="connsiteX0" fmla="*/ 0 w 9144000"/>
              <a:gd name="connsiteY0" fmla="*/ 0 h 2057400"/>
              <a:gd name="connsiteX1" fmla="*/ 9144000 w 9144000"/>
              <a:gd name="connsiteY1" fmla="*/ 0 h 2057400"/>
              <a:gd name="connsiteX2" fmla="*/ 9144000 w 9144000"/>
              <a:gd name="connsiteY2" fmla="*/ 2057400 h 2057400"/>
              <a:gd name="connsiteX3" fmla="*/ 0 w 9144000"/>
              <a:gd name="connsiteY3" fmla="*/ 2057400 h 2057400"/>
              <a:gd name="connsiteX4" fmla="*/ 0 w 9144000"/>
              <a:gd name="connsiteY4" fmla="*/ 0 h 2057400"/>
              <a:gd name="connsiteX0" fmla="*/ 0 w 9144000"/>
              <a:gd name="connsiteY0" fmla="*/ 11430 h 2068830"/>
              <a:gd name="connsiteX1" fmla="*/ 2457450 w 9144000"/>
              <a:gd name="connsiteY1" fmla="*/ 0 h 2068830"/>
              <a:gd name="connsiteX2" fmla="*/ 9144000 w 9144000"/>
              <a:gd name="connsiteY2" fmla="*/ 11430 h 2068830"/>
              <a:gd name="connsiteX3" fmla="*/ 9144000 w 9144000"/>
              <a:gd name="connsiteY3" fmla="*/ 2068830 h 2068830"/>
              <a:gd name="connsiteX4" fmla="*/ 0 w 9144000"/>
              <a:gd name="connsiteY4" fmla="*/ 2068830 h 2068830"/>
              <a:gd name="connsiteX5" fmla="*/ 0 w 9144000"/>
              <a:gd name="connsiteY5" fmla="*/ 11430 h 2068830"/>
              <a:gd name="connsiteX0" fmla="*/ 0 w 9144000"/>
              <a:gd name="connsiteY0" fmla="*/ 11430 h 2068830"/>
              <a:gd name="connsiteX1" fmla="*/ 2457450 w 9144000"/>
              <a:gd name="connsiteY1" fmla="*/ 0 h 2068830"/>
              <a:gd name="connsiteX2" fmla="*/ 7440930 w 9144000"/>
              <a:gd name="connsiteY2" fmla="*/ 11430 h 2068830"/>
              <a:gd name="connsiteX3" fmla="*/ 9144000 w 9144000"/>
              <a:gd name="connsiteY3" fmla="*/ 11430 h 2068830"/>
              <a:gd name="connsiteX4" fmla="*/ 9144000 w 9144000"/>
              <a:gd name="connsiteY4" fmla="*/ 2068830 h 2068830"/>
              <a:gd name="connsiteX5" fmla="*/ 0 w 9144000"/>
              <a:gd name="connsiteY5" fmla="*/ 2068830 h 2068830"/>
              <a:gd name="connsiteX6" fmla="*/ 0 w 9144000"/>
              <a:gd name="connsiteY6" fmla="*/ 11430 h 2068830"/>
              <a:gd name="connsiteX0" fmla="*/ 0 w 9144000"/>
              <a:gd name="connsiteY0" fmla="*/ 457200 h 2514600"/>
              <a:gd name="connsiteX1" fmla="*/ 2468880 w 9144000"/>
              <a:gd name="connsiteY1" fmla="*/ 0 h 2514600"/>
              <a:gd name="connsiteX2" fmla="*/ 7440930 w 9144000"/>
              <a:gd name="connsiteY2" fmla="*/ 457200 h 2514600"/>
              <a:gd name="connsiteX3" fmla="*/ 9144000 w 9144000"/>
              <a:gd name="connsiteY3" fmla="*/ 457200 h 2514600"/>
              <a:gd name="connsiteX4" fmla="*/ 9144000 w 9144000"/>
              <a:gd name="connsiteY4" fmla="*/ 2514600 h 2514600"/>
              <a:gd name="connsiteX5" fmla="*/ 0 w 9144000"/>
              <a:gd name="connsiteY5" fmla="*/ 2514600 h 2514600"/>
              <a:gd name="connsiteX6" fmla="*/ 0 w 9144000"/>
              <a:gd name="connsiteY6" fmla="*/ 457200 h 2514600"/>
              <a:gd name="connsiteX0" fmla="*/ 0 w 9144000"/>
              <a:gd name="connsiteY0" fmla="*/ 457200 h 2514600"/>
              <a:gd name="connsiteX1" fmla="*/ 2468880 w 9144000"/>
              <a:gd name="connsiteY1" fmla="*/ 0 h 2514600"/>
              <a:gd name="connsiteX2" fmla="*/ 7440930 w 9144000"/>
              <a:gd name="connsiteY2" fmla="*/ 457200 h 2514600"/>
              <a:gd name="connsiteX3" fmla="*/ 9144000 w 9144000"/>
              <a:gd name="connsiteY3" fmla="*/ 457200 h 2514600"/>
              <a:gd name="connsiteX4" fmla="*/ 9144000 w 9144000"/>
              <a:gd name="connsiteY4" fmla="*/ 2514600 h 2514600"/>
              <a:gd name="connsiteX5" fmla="*/ 0 w 9144000"/>
              <a:gd name="connsiteY5" fmla="*/ 2514600 h 2514600"/>
              <a:gd name="connsiteX6" fmla="*/ 0 w 9144000"/>
              <a:gd name="connsiteY6" fmla="*/ 457200 h 2514600"/>
              <a:gd name="connsiteX0" fmla="*/ 0 w 9144000"/>
              <a:gd name="connsiteY0" fmla="*/ 459207 h 2516607"/>
              <a:gd name="connsiteX1" fmla="*/ 2468880 w 9144000"/>
              <a:gd name="connsiteY1" fmla="*/ 2007 h 2516607"/>
              <a:gd name="connsiteX2" fmla="*/ 7440930 w 9144000"/>
              <a:gd name="connsiteY2" fmla="*/ 459207 h 2516607"/>
              <a:gd name="connsiteX3" fmla="*/ 9144000 w 9144000"/>
              <a:gd name="connsiteY3" fmla="*/ 459207 h 2516607"/>
              <a:gd name="connsiteX4" fmla="*/ 9144000 w 9144000"/>
              <a:gd name="connsiteY4" fmla="*/ 2516607 h 2516607"/>
              <a:gd name="connsiteX5" fmla="*/ 0 w 9144000"/>
              <a:gd name="connsiteY5" fmla="*/ 2516607 h 2516607"/>
              <a:gd name="connsiteX6" fmla="*/ 0 w 9144000"/>
              <a:gd name="connsiteY6" fmla="*/ 459207 h 2516607"/>
              <a:gd name="connsiteX0" fmla="*/ 0 w 9144000"/>
              <a:gd name="connsiteY0" fmla="*/ 459207 h 2516607"/>
              <a:gd name="connsiteX1" fmla="*/ 2468880 w 9144000"/>
              <a:gd name="connsiteY1" fmla="*/ 2007 h 2516607"/>
              <a:gd name="connsiteX2" fmla="*/ 7440930 w 9144000"/>
              <a:gd name="connsiteY2" fmla="*/ 459207 h 2516607"/>
              <a:gd name="connsiteX3" fmla="*/ 9144000 w 9144000"/>
              <a:gd name="connsiteY3" fmla="*/ 459207 h 2516607"/>
              <a:gd name="connsiteX4" fmla="*/ 9144000 w 9144000"/>
              <a:gd name="connsiteY4" fmla="*/ 2516607 h 2516607"/>
              <a:gd name="connsiteX5" fmla="*/ 0 w 9144000"/>
              <a:gd name="connsiteY5" fmla="*/ 2516607 h 2516607"/>
              <a:gd name="connsiteX6" fmla="*/ 0 w 9144000"/>
              <a:gd name="connsiteY6" fmla="*/ 459207 h 2516607"/>
              <a:gd name="connsiteX0" fmla="*/ 0 w 9155430"/>
              <a:gd name="connsiteY0" fmla="*/ 411657 h 2514777"/>
              <a:gd name="connsiteX1" fmla="*/ 2480310 w 9155430"/>
              <a:gd name="connsiteY1" fmla="*/ 177 h 2514777"/>
              <a:gd name="connsiteX2" fmla="*/ 7452360 w 9155430"/>
              <a:gd name="connsiteY2" fmla="*/ 457377 h 2514777"/>
              <a:gd name="connsiteX3" fmla="*/ 9155430 w 9155430"/>
              <a:gd name="connsiteY3" fmla="*/ 457377 h 2514777"/>
              <a:gd name="connsiteX4" fmla="*/ 9155430 w 9155430"/>
              <a:gd name="connsiteY4" fmla="*/ 2514777 h 2514777"/>
              <a:gd name="connsiteX5" fmla="*/ 11430 w 9155430"/>
              <a:gd name="connsiteY5" fmla="*/ 2514777 h 2514777"/>
              <a:gd name="connsiteX6" fmla="*/ 0 w 9155430"/>
              <a:gd name="connsiteY6" fmla="*/ 411657 h 2514777"/>
              <a:gd name="connsiteX0" fmla="*/ 0 w 9155430"/>
              <a:gd name="connsiteY0" fmla="*/ 411657 h 2514777"/>
              <a:gd name="connsiteX1" fmla="*/ 2480310 w 9155430"/>
              <a:gd name="connsiteY1" fmla="*/ 177 h 2514777"/>
              <a:gd name="connsiteX2" fmla="*/ 7452360 w 9155430"/>
              <a:gd name="connsiteY2" fmla="*/ 457377 h 2514777"/>
              <a:gd name="connsiteX3" fmla="*/ 9155430 w 9155430"/>
              <a:gd name="connsiteY3" fmla="*/ 457377 h 2514777"/>
              <a:gd name="connsiteX4" fmla="*/ 9155430 w 9155430"/>
              <a:gd name="connsiteY4" fmla="*/ 2514777 h 2514777"/>
              <a:gd name="connsiteX5" fmla="*/ 11430 w 9155430"/>
              <a:gd name="connsiteY5" fmla="*/ 2514777 h 2514777"/>
              <a:gd name="connsiteX6" fmla="*/ 0 w 9155430"/>
              <a:gd name="connsiteY6" fmla="*/ 411657 h 2514777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2394 h 2525514"/>
              <a:gd name="connsiteX1" fmla="*/ 2480310 w 9155430"/>
              <a:gd name="connsiteY1" fmla="*/ 10914 h 2525514"/>
              <a:gd name="connsiteX2" fmla="*/ 7875270 w 9155430"/>
              <a:gd name="connsiteY2" fmla="*/ 856734 h 2525514"/>
              <a:gd name="connsiteX3" fmla="*/ 9155430 w 9155430"/>
              <a:gd name="connsiteY3" fmla="*/ 468114 h 2525514"/>
              <a:gd name="connsiteX4" fmla="*/ 9155430 w 9155430"/>
              <a:gd name="connsiteY4" fmla="*/ 2525514 h 2525514"/>
              <a:gd name="connsiteX5" fmla="*/ 11430 w 9155430"/>
              <a:gd name="connsiteY5" fmla="*/ 2525514 h 2525514"/>
              <a:gd name="connsiteX6" fmla="*/ 0 w 9155430"/>
              <a:gd name="connsiteY6" fmla="*/ 422394 h 2525514"/>
              <a:gd name="connsiteX0" fmla="*/ 0 w 9155430"/>
              <a:gd name="connsiteY0" fmla="*/ 422394 h 2525514"/>
              <a:gd name="connsiteX1" fmla="*/ 2480310 w 9155430"/>
              <a:gd name="connsiteY1" fmla="*/ 10914 h 2525514"/>
              <a:gd name="connsiteX2" fmla="*/ 7875270 w 9155430"/>
              <a:gd name="connsiteY2" fmla="*/ 856734 h 2525514"/>
              <a:gd name="connsiteX3" fmla="*/ 9155430 w 9155430"/>
              <a:gd name="connsiteY3" fmla="*/ 468114 h 2525514"/>
              <a:gd name="connsiteX4" fmla="*/ 9155430 w 9155430"/>
              <a:gd name="connsiteY4" fmla="*/ 2525514 h 2525514"/>
              <a:gd name="connsiteX5" fmla="*/ 11430 w 9155430"/>
              <a:gd name="connsiteY5" fmla="*/ 2525514 h 2525514"/>
              <a:gd name="connsiteX6" fmla="*/ 0 w 9155430"/>
              <a:gd name="connsiteY6" fmla="*/ 422394 h 2525514"/>
              <a:gd name="connsiteX0" fmla="*/ 0 w 9155430"/>
              <a:gd name="connsiteY0" fmla="*/ 415109 h 2518229"/>
              <a:gd name="connsiteX1" fmla="*/ 2480310 w 9155430"/>
              <a:gd name="connsiteY1" fmla="*/ 3629 h 2518229"/>
              <a:gd name="connsiteX2" fmla="*/ 7875270 w 9155430"/>
              <a:gd name="connsiteY2" fmla="*/ 849449 h 2518229"/>
              <a:gd name="connsiteX3" fmla="*/ 9155430 w 9155430"/>
              <a:gd name="connsiteY3" fmla="*/ 460829 h 2518229"/>
              <a:gd name="connsiteX4" fmla="*/ 9155430 w 9155430"/>
              <a:gd name="connsiteY4" fmla="*/ 2518229 h 2518229"/>
              <a:gd name="connsiteX5" fmla="*/ 11430 w 9155430"/>
              <a:gd name="connsiteY5" fmla="*/ 2518229 h 2518229"/>
              <a:gd name="connsiteX6" fmla="*/ 0 w 9155430"/>
              <a:gd name="connsiteY6" fmla="*/ 415109 h 2518229"/>
              <a:gd name="connsiteX0" fmla="*/ 0 w 9155430"/>
              <a:gd name="connsiteY0" fmla="*/ 413386 h 2516506"/>
              <a:gd name="connsiteX1" fmla="*/ 2480310 w 9155430"/>
              <a:gd name="connsiteY1" fmla="*/ 1906 h 2516506"/>
              <a:gd name="connsiteX2" fmla="*/ 7875270 w 9155430"/>
              <a:gd name="connsiteY2" fmla="*/ 847726 h 2516506"/>
              <a:gd name="connsiteX3" fmla="*/ 9155430 w 9155430"/>
              <a:gd name="connsiteY3" fmla="*/ 459106 h 2516506"/>
              <a:gd name="connsiteX4" fmla="*/ 9155430 w 9155430"/>
              <a:gd name="connsiteY4" fmla="*/ 2516506 h 2516506"/>
              <a:gd name="connsiteX5" fmla="*/ 11430 w 9155430"/>
              <a:gd name="connsiteY5" fmla="*/ 2516506 h 2516506"/>
              <a:gd name="connsiteX6" fmla="*/ 0 w 9155430"/>
              <a:gd name="connsiteY6" fmla="*/ 413386 h 2516506"/>
              <a:gd name="connsiteX0" fmla="*/ 0 w 9155430"/>
              <a:gd name="connsiteY0" fmla="*/ 402036 h 2505156"/>
              <a:gd name="connsiteX1" fmla="*/ 2697480 w 9155430"/>
              <a:gd name="connsiteY1" fmla="*/ 1986 h 2505156"/>
              <a:gd name="connsiteX2" fmla="*/ 7875270 w 9155430"/>
              <a:gd name="connsiteY2" fmla="*/ 836376 h 2505156"/>
              <a:gd name="connsiteX3" fmla="*/ 9155430 w 9155430"/>
              <a:gd name="connsiteY3" fmla="*/ 447756 h 2505156"/>
              <a:gd name="connsiteX4" fmla="*/ 9155430 w 9155430"/>
              <a:gd name="connsiteY4" fmla="*/ 2505156 h 2505156"/>
              <a:gd name="connsiteX5" fmla="*/ 11430 w 9155430"/>
              <a:gd name="connsiteY5" fmla="*/ 2505156 h 2505156"/>
              <a:gd name="connsiteX6" fmla="*/ 0 w 9155430"/>
              <a:gd name="connsiteY6" fmla="*/ 402036 h 2505156"/>
              <a:gd name="connsiteX0" fmla="*/ 0 w 9189720"/>
              <a:gd name="connsiteY0" fmla="*/ 402036 h 2505156"/>
              <a:gd name="connsiteX1" fmla="*/ 2697480 w 9189720"/>
              <a:gd name="connsiteY1" fmla="*/ 1986 h 2505156"/>
              <a:gd name="connsiteX2" fmla="*/ 7875270 w 9189720"/>
              <a:gd name="connsiteY2" fmla="*/ 836376 h 2505156"/>
              <a:gd name="connsiteX3" fmla="*/ 9189720 w 9189720"/>
              <a:gd name="connsiteY3" fmla="*/ 230586 h 2505156"/>
              <a:gd name="connsiteX4" fmla="*/ 9155430 w 9189720"/>
              <a:gd name="connsiteY4" fmla="*/ 2505156 h 2505156"/>
              <a:gd name="connsiteX5" fmla="*/ 11430 w 9189720"/>
              <a:gd name="connsiteY5" fmla="*/ 2505156 h 2505156"/>
              <a:gd name="connsiteX6" fmla="*/ 0 w 9189720"/>
              <a:gd name="connsiteY6" fmla="*/ 402036 h 2505156"/>
              <a:gd name="connsiteX0" fmla="*/ 0 w 9189720"/>
              <a:gd name="connsiteY0" fmla="*/ 402036 h 2505156"/>
              <a:gd name="connsiteX1" fmla="*/ 2697480 w 9189720"/>
              <a:gd name="connsiteY1" fmla="*/ 1986 h 2505156"/>
              <a:gd name="connsiteX2" fmla="*/ 7875270 w 9189720"/>
              <a:gd name="connsiteY2" fmla="*/ 836376 h 2505156"/>
              <a:gd name="connsiteX3" fmla="*/ 9189720 w 9189720"/>
              <a:gd name="connsiteY3" fmla="*/ 230586 h 2505156"/>
              <a:gd name="connsiteX4" fmla="*/ 9155430 w 9189720"/>
              <a:gd name="connsiteY4" fmla="*/ 2505156 h 2505156"/>
              <a:gd name="connsiteX5" fmla="*/ 11430 w 9189720"/>
              <a:gd name="connsiteY5" fmla="*/ 2505156 h 2505156"/>
              <a:gd name="connsiteX6" fmla="*/ 0 w 9189720"/>
              <a:gd name="connsiteY6" fmla="*/ 402036 h 2505156"/>
              <a:gd name="connsiteX0" fmla="*/ 0 w 9189720"/>
              <a:gd name="connsiteY0" fmla="*/ 409885 h 2513005"/>
              <a:gd name="connsiteX1" fmla="*/ 2697480 w 9189720"/>
              <a:gd name="connsiteY1" fmla="*/ 9835 h 2513005"/>
              <a:gd name="connsiteX2" fmla="*/ 7875270 w 9189720"/>
              <a:gd name="connsiteY2" fmla="*/ 809935 h 2513005"/>
              <a:gd name="connsiteX3" fmla="*/ 9189720 w 9189720"/>
              <a:gd name="connsiteY3" fmla="*/ 238435 h 2513005"/>
              <a:gd name="connsiteX4" fmla="*/ 9155430 w 9189720"/>
              <a:gd name="connsiteY4" fmla="*/ 2513005 h 2513005"/>
              <a:gd name="connsiteX5" fmla="*/ 11430 w 9189720"/>
              <a:gd name="connsiteY5" fmla="*/ 2513005 h 2513005"/>
              <a:gd name="connsiteX6" fmla="*/ 0 w 9189720"/>
              <a:gd name="connsiteY6" fmla="*/ 409885 h 2513005"/>
              <a:gd name="connsiteX0" fmla="*/ 0 w 9189720"/>
              <a:gd name="connsiteY0" fmla="*/ 409885 h 2513005"/>
              <a:gd name="connsiteX1" fmla="*/ 2697480 w 9189720"/>
              <a:gd name="connsiteY1" fmla="*/ 9835 h 2513005"/>
              <a:gd name="connsiteX2" fmla="*/ 7875270 w 9189720"/>
              <a:gd name="connsiteY2" fmla="*/ 809935 h 2513005"/>
              <a:gd name="connsiteX3" fmla="*/ 9189720 w 9189720"/>
              <a:gd name="connsiteY3" fmla="*/ 238435 h 2513005"/>
              <a:gd name="connsiteX4" fmla="*/ 9155430 w 9189720"/>
              <a:gd name="connsiteY4" fmla="*/ 2513005 h 2513005"/>
              <a:gd name="connsiteX5" fmla="*/ 11430 w 9189720"/>
              <a:gd name="connsiteY5" fmla="*/ 2513005 h 2513005"/>
              <a:gd name="connsiteX6" fmla="*/ 0 w 9189720"/>
              <a:gd name="connsiteY6" fmla="*/ 409885 h 2513005"/>
              <a:gd name="connsiteX0" fmla="*/ 0 w 9189720"/>
              <a:gd name="connsiteY0" fmla="*/ 401325 h 2504445"/>
              <a:gd name="connsiteX1" fmla="*/ 26974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9720" h="2504445">
                <a:moveTo>
                  <a:pt x="0" y="401325"/>
                </a:moveTo>
                <a:cubicBezTo>
                  <a:pt x="617220" y="222255"/>
                  <a:pt x="1064895" y="-19680"/>
                  <a:pt x="2811780" y="1275"/>
                </a:cubicBezTo>
                <a:cubicBezTo>
                  <a:pt x="4558665" y="22230"/>
                  <a:pt x="7018020" y="820425"/>
                  <a:pt x="7875270" y="801375"/>
                </a:cubicBezTo>
                <a:cubicBezTo>
                  <a:pt x="8732520" y="782325"/>
                  <a:pt x="9025890" y="386085"/>
                  <a:pt x="9189720" y="229875"/>
                </a:cubicBezTo>
                <a:lnTo>
                  <a:pt x="9155430" y="2504445"/>
                </a:lnTo>
                <a:lnTo>
                  <a:pt x="11430" y="2504445"/>
                </a:lnTo>
                <a:lnTo>
                  <a:pt x="0" y="401325"/>
                </a:lnTo>
                <a:close/>
              </a:path>
            </a:pathLst>
          </a:custGeom>
          <a:gradFill flip="none" rotWithShape="1">
            <a:gsLst>
              <a:gs pos="0">
                <a:srgbClr val="EFC119">
                  <a:shade val="30000"/>
                  <a:satMod val="115000"/>
                </a:srgbClr>
              </a:gs>
              <a:gs pos="50000">
                <a:srgbClr val="EFC119">
                  <a:shade val="67500"/>
                  <a:satMod val="115000"/>
                </a:srgbClr>
              </a:gs>
              <a:gs pos="100000">
                <a:srgbClr val="EFC11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 flipH="1" flipV="1">
            <a:off x="-76201" y="-2723"/>
            <a:ext cx="9267787" cy="644085"/>
          </a:xfrm>
          <a:custGeom>
            <a:avLst/>
            <a:gdLst>
              <a:gd name="connsiteX0" fmla="*/ 0 w 9144000"/>
              <a:gd name="connsiteY0" fmla="*/ 0 h 2057400"/>
              <a:gd name="connsiteX1" fmla="*/ 9144000 w 9144000"/>
              <a:gd name="connsiteY1" fmla="*/ 0 h 2057400"/>
              <a:gd name="connsiteX2" fmla="*/ 9144000 w 9144000"/>
              <a:gd name="connsiteY2" fmla="*/ 2057400 h 2057400"/>
              <a:gd name="connsiteX3" fmla="*/ 0 w 9144000"/>
              <a:gd name="connsiteY3" fmla="*/ 2057400 h 2057400"/>
              <a:gd name="connsiteX4" fmla="*/ 0 w 9144000"/>
              <a:gd name="connsiteY4" fmla="*/ 0 h 2057400"/>
              <a:gd name="connsiteX0" fmla="*/ 0 w 9144000"/>
              <a:gd name="connsiteY0" fmla="*/ 11430 h 2068830"/>
              <a:gd name="connsiteX1" fmla="*/ 2457450 w 9144000"/>
              <a:gd name="connsiteY1" fmla="*/ 0 h 2068830"/>
              <a:gd name="connsiteX2" fmla="*/ 9144000 w 9144000"/>
              <a:gd name="connsiteY2" fmla="*/ 11430 h 2068830"/>
              <a:gd name="connsiteX3" fmla="*/ 9144000 w 9144000"/>
              <a:gd name="connsiteY3" fmla="*/ 2068830 h 2068830"/>
              <a:gd name="connsiteX4" fmla="*/ 0 w 9144000"/>
              <a:gd name="connsiteY4" fmla="*/ 2068830 h 2068830"/>
              <a:gd name="connsiteX5" fmla="*/ 0 w 9144000"/>
              <a:gd name="connsiteY5" fmla="*/ 11430 h 2068830"/>
              <a:gd name="connsiteX0" fmla="*/ 0 w 9144000"/>
              <a:gd name="connsiteY0" fmla="*/ 11430 h 2068830"/>
              <a:gd name="connsiteX1" fmla="*/ 2457450 w 9144000"/>
              <a:gd name="connsiteY1" fmla="*/ 0 h 2068830"/>
              <a:gd name="connsiteX2" fmla="*/ 7440930 w 9144000"/>
              <a:gd name="connsiteY2" fmla="*/ 11430 h 2068830"/>
              <a:gd name="connsiteX3" fmla="*/ 9144000 w 9144000"/>
              <a:gd name="connsiteY3" fmla="*/ 11430 h 2068830"/>
              <a:gd name="connsiteX4" fmla="*/ 9144000 w 9144000"/>
              <a:gd name="connsiteY4" fmla="*/ 2068830 h 2068830"/>
              <a:gd name="connsiteX5" fmla="*/ 0 w 9144000"/>
              <a:gd name="connsiteY5" fmla="*/ 2068830 h 2068830"/>
              <a:gd name="connsiteX6" fmla="*/ 0 w 9144000"/>
              <a:gd name="connsiteY6" fmla="*/ 11430 h 2068830"/>
              <a:gd name="connsiteX0" fmla="*/ 0 w 9144000"/>
              <a:gd name="connsiteY0" fmla="*/ 457200 h 2514600"/>
              <a:gd name="connsiteX1" fmla="*/ 2468880 w 9144000"/>
              <a:gd name="connsiteY1" fmla="*/ 0 h 2514600"/>
              <a:gd name="connsiteX2" fmla="*/ 7440930 w 9144000"/>
              <a:gd name="connsiteY2" fmla="*/ 457200 h 2514600"/>
              <a:gd name="connsiteX3" fmla="*/ 9144000 w 9144000"/>
              <a:gd name="connsiteY3" fmla="*/ 457200 h 2514600"/>
              <a:gd name="connsiteX4" fmla="*/ 9144000 w 9144000"/>
              <a:gd name="connsiteY4" fmla="*/ 2514600 h 2514600"/>
              <a:gd name="connsiteX5" fmla="*/ 0 w 9144000"/>
              <a:gd name="connsiteY5" fmla="*/ 2514600 h 2514600"/>
              <a:gd name="connsiteX6" fmla="*/ 0 w 9144000"/>
              <a:gd name="connsiteY6" fmla="*/ 457200 h 2514600"/>
              <a:gd name="connsiteX0" fmla="*/ 0 w 9144000"/>
              <a:gd name="connsiteY0" fmla="*/ 457200 h 2514600"/>
              <a:gd name="connsiteX1" fmla="*/ 2468880 w 9144000"/>
              <a:gd name="connsiteY1" fmla="*/ 0 h 2514600"/>
              <a:gd name="connsiteX2" fmla="*/ 7440930 w 9144000"/>
              <a:gd name="connsiteY2" fmla="*/ 457200 h 2514600"/>
              <a:gd name="connsiteX3" fmla="*/ 9144000 w 9144000"/>
              <a:gd name="connsiteY3" fmla="*/ 457200 h 2514600"/>
              <a:gd name="connsiteX4" fmla="*/ 9144000 w 9144000"/>
              <a:gd name="connsiteY4" fmla="*/ 2514600 h 2514600"/>
              <a:gd name="connsiteX5" fmla="*/ 0 w 9144000"/>
              <a:gd name="connsiteY5" fmla="*/ 2514600 h 2514600"/>
              <a:gd name="connsiteX6" fmla="*/ 0 w 9144000"/>
              <a:gd name="connsiteY6" fmla="*/ 457200 h 2514600"/>
              <a:gd name="connsiteX0" fmla="*/ 0 w 9144000"/>
              <a:gd name="connsiteY0" fmla="*/ 459207 h 2516607"/>
              <a:gd name="connsiteX1" fmla="*/ 2468880 w 9144000"/>
              <a:gd name="connsiteY1" fmla="*/ 2007 h 2516607"/>
              <a:gd name="connsiteX2" fmla="*/ 7440930 w 9144000"/>
              <a:gd name="connsiteY2" fmla="*/ 459207 h 2516607"/>
              <a:gd name="connsiteX3" fmla="*/ 9144000 w 9144000"/>
              <a:gd name="connsiteY3" fmla="*/ 459207 h 2516607"/>
              <a:gd name="connsiteX4" fmla="*/ 9144000 w 9144000"/>
              <a:gd name="connsiteY4" fmla="*/ 2516607 h 2516607"/>
              <a:gd name="connsiteX5" fmla="*/ 0 w 9144000"/>
              <a:gd name="connsiteY5" fmla="*/ 2516607 h 2516607"/>
              <a:gd name="connsiteX6" fmla="*/ 0 w 9144000"/>
              <a:gd name="connsiteY6" fmla="*/ 459207 h 2516607"/>
              <a:gd name="connsiteX0" fmla="*/ 0 w 9144000"/>
              <a:gd name="connsiteY0" fmla="*/ 459207 h 2516607"/>
              <a:gd name="connsiteX1" fmla="*/ 2468880 w 9144000"/>
              <a:gd name="connsiteY1" fmla="*/ 2007 h 2516607"/>
              <a:gd name="connsiteX2" fmla="*/ 7440930 w 9144000"/>
              <a:gd name="connsiteY2" fmla="*/ 459207 h 2516607"/>
              <a:gd name="connsiteX3" fmla="*/ 9144000 w 9144000"/>
              <a:gd name="connsiteY3" fmla="*/ 459207 h 2516607"/>
              <a:gd name="connsiteX4" fmla="*/ 9144000 w 9144000"/>
              <a:gd name="connsiteY4" fmla="*/ 2516607 h 2516607"/>
              <a:gd name="connsiteX5" fmla="*/ 0 w 9144000"/>
              <a:gd name="connsiteY5" fmla="*/ 2516607 h 2516607"/>
              <a:gd name="connsiteX6" fmla="*/ 0 w 9144000"/>
              <a:gd name="connsiteY6" fmla="*/ 459207 h 2516607"/>
              <a:gd name="connsiteX0" fmla="*/ 0 w 9155430"/>
              <a:gd name="connsiteY0" fmla="*/ 411657 h 2514777"/>
              <a:gd name="connsiteX1" fmla="*/ 2480310 w 9155430"/>
              <a:gd name="connsiteY1" fmla="*/ 177 h 2514777"/>
              <a:gd name="connsiteX2" fmla="*/ 7452360 w 9155430"/>
              <a:gd name="connsiteY2" fmla="*/ 457377 h 2514777"/>
              <a:gd name="connsiteX3" fmla="*/ 9155430 w 9155430"/>
              <a:gd name="connsiteY3" fmla="*/ 457377 h 2514777"/>
              <a:gd name="connsiteX4" fmla="*/ 9155430 w 9155430"/>
              <a:gd name="connsiteY4" fmla="*/ 2514777 h 2514777"/>
              <a:gd name="connsiteX5" fmla="*/ 11430 w 9155430"/>
              <a:gd name="connsiteY5" fmla="*/ 2514777 h 2514777"/>
              <a:gd name="connsiteX6" fmla="*/ 0 w 9155430"/>
              <a:gd name="connsiteY6" fmla="*/ 411657 h 2514777"/>
              <a:gd name="connsiteX0" fmla="*/ 0 w 9155430"/>
              <a:gd name="connsiteY0" fmla="*/ 411657 h 2514777"/>
              <a:gd name="connsiteX1" fmla="*/ 2480310 w 9155430"/>
              <a:gd name="connsiteY1" fmla="*/ 177 h 2514777"/>
              <a:gd name="connsiteX2" fmla="*/ 7452360 w 9155430"/>
              <a:gd name="connsiteY2" fmla="*/ 457377 h 2514777"/>
              <a:gd name="connsiteX3" fmla="*/ 9155430 w 9155430"/>
              <a:gd name="connsiteY3" fmla="*/ 457377 h 2514777"/>
              <a:gd name="connsiteX4" fmla="*/ 9155430 w 9155430"/>
              <a:gd name="connsiteY4" fmla="*/ 2514777 h 2514777"/>
              <a:gd name="connsiteX5" fmla="*/ 11430 w 9155430"/>
              <a:gd name="connsiteY5" fmla="*/ 2514777 h 2514777"/>
              <a:gd name="connsiteX6" fmla="*/ 0 w 9155430"/>
              <a:gd name="connsiteY6" fmla="*/ 411657 h 2514777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2394 h 2525514"/>
              <a:gd name="connsiteX1" fmla="*/ 2480310 w 9155430"/>
              <a:gd name="connsiteY1" fmla="*/ 10914 h 2525514"/>
              <a:gd name="connsiteX2" fmla="*/ 7875270 w 9155430"/>
              <a:gd name="connsiteY2" fmla="*/ 856734 h 2525514"/>
              <a:gd name="connsiteX3" fmla="*/ 9155430 w 9155430"/>
              <a:gd name="connsiteY3" fmla="*/ 468114 h 2525514"/>
              <a:gd name="connsiteX4" fmla="*/ 9155430 w 9155430"/>
              <a:gd name="connsiteY4" fmla="*/ 2525514 h 2525514"/>
              <a:gd name="connsiteX5" fmla="*/ 11430 w 9155430"/>
              <a:gd name="connsiteY5" fmla="*/ 2525514 h 2525514"/>
              <a:gd name="connsiteX6" fmla="*/ 0 w 9155430"/>
              <a:gd name="connsiteY6" fmla="*/ 422394 h 2525514"/>
              <a:gd name="connsiteX0" fmla="*/ 0 w 9155430"/>
              <a:gd name="connsiteY0" fmla="*/ 422394 h 2525514"/>
              <a:gd name="connsiteX1" fmla="*/ 2480310 w 9155430"/>
              <a:gd name="connsiteY1" fmla="*/ 10914 h 2525514"/>
              <a:gd name="connsiteX2" fmla="*/ 7875270 w 9155430"/>
              <a:gd name="connsiteY2" fmla="*/ 856734 h 2525514"/>
              <a:gd name="connsiteX3" fmla="*/ 9155430 w 9155430"/>
              <a:gd name="connsiteY3" fmla="*/ 468114 h 2525514"/>
              <a:gd name="connsiteX4" fmla="*/ 9155430 w 9155430"/>
              <a:gd name="connsiteY4" fmla="*/ 2525514 h 2525514"/>
              <a:gd name="connsiteX5" fmla="*/ 11430 w 9155430"/>
              <a:gd name="connsiteY5" fmla="*/ 2525514 h 2525514"/>
              <a:gd name="connsiteX6" fmla="*/ 0 w 9155430"/>
              <a:gd name="connsiteY6" fmla="*/ 422394 h 2525514"/>
              <a:gd name="connsiteX0" fmla="*/ 0 w 9155430"/>
              <a:gd name="connsiteY0" fmla="*/ 415109 h 2518229"/>
              <a:gd name="connsiteX1" fmla="*/ 2480310 w 9155430"/>
              <a:gd name="connsiteY1" fmla="*/ 3629 h 2518229"/>
              <a:gd name="connsiteX2" fmla="*/ 7875270 w 9155430"/>
              <a:gd name="connsiteY2" fmla="*/ 849449 h 2518229"/>
              <a:gd name="connsiteX3" fmla="*/ 9155430 w 9155430"/>
              <a:gd name="connsiteY3" fmla="*/ 460829 h 2518229"/>
              <a:gd name="connsiteX4" fmla="*/ 9155430 w 9155430"/>
              <a:gd name="connsiteY4" fmla="*/ 2518229 h 2518229"/>
              <a:gd name="connsiteX5" fmla="*/ 11430 w 9155430"/>
              <a:gd name="connsiteY5" fmla="*/ 2518229 h 2518229"/>
              <a:gd name="connsiteX6" fmla="*/ 0 w 9155430"/>
              <a:gd name="connsiteY6" fmla="*/ 415109 h 2518229"/>
              <a:gd name="connsiteX0" fmla="*/ 0 w 9155430"/>
              <a:gd name="connsiteY0" fmla="*/ 413386 h 2516506"/>
              <a:gd name="connsiteX1" fmla="*/ 2480310 w 9155430"/>
              <a:gd name="connsiteY1" fmla="*/ 1906 h 2516506"/>
              <a:gd name="connsiteX2" fmla="*/ 7875270 w 9155430"/>
              <a:gd name="connsiteY2" fmla="*/ 847726 h 2516506"/>
              <a:gd name="connsiteX3" fmla="*/ 9155430 w 9155430"/>
              <a:gd name="connsiteY3" fmla="*/ 459106 h 2516506"/>
              <a:gd name="connsiteX4" fmla="*/ 9155430 w 9155430"/>
              <a:gd name="connsiteY4" fmla="*/ 2516506 h 2516506"/>
              <a:gd name="connsiteX5" fmla="*/ 11430 w 9155430"/>
              <a:gd name="connsiteY5" fmla="*/ 2516506 h 2516506"/>
              <a:gd name="connsiteX6" fmla="*/ 0 w 9155430"/>
              <a:gd name="connsiteY6" fmla="*/ 413386 h 2516506"/>
              <a:gd name="connsiteX0" fmla="*/ 0 w 9155430"/>
              <a:gd name="connsiteY0" fmla="*/ 402036 h 2505156"/>
              <a:gd name="connsiteX1" fmla="*/ 2697480 w 9155430"/>
              <a:gd name="connsiteY1" fmla="*/ 1986 h 2505156"/>
              <a:gd name="connsiteX2" fmla="*/ 7875270 w 9155430"/>
              <a:gd name="connsiteY2" fmla="*/ 836376 h 2505156"/>
              <a:gd name="connsiteX3" fmla="*/ 9155430 w 9155430"/>
              <a:gd name="connsiteY3" fmla="*/ 447756 h 2505156"/>
              <a:gd name="connsiteX4" fmla="*/ 9155430 w 9155430"/>
              <a:gd name="connsiteY4" fmla="*/ 2505156 h 2505156"/>
              <a:gd name="connsiteX5" fmla="*/ 11430 w 9155430"/>
              <a:gd name="connsiteY5" fmla="*/ 2505156 h 2505156"/>
              <a:gd name="connsiteX6" fmla="*/ 0 w 9155430"/>
              <a:gd name="connsiteY6" fmla="*/ 402036 h 2505156"/>
              <a:gd name="connsiteX0" fmla="*/ 0 w 9189720"/>
              <a:gd name="connsiteY0" fmla="*/ 402036 h 2505156"/>
              <a:gd name="connsiteX1" fmla="*/ 2697480 w 9189720"/>
              <a:gd name="connsiteY1" fmla="*/ 1986 h 2505156"/>
              <a:gd name="connsiteX2" fmla="*/ 7875270 w 9189720"/>
              <a:gd name="connsiteY2" fmla="*/ 836376 h 2505156"/>
              <a:gd name="connsiteX3" fmla="*/ 9189720 w 9189720"/>
              <a:gd name="connsiteY3" fmla="*/ 230586 h 2505156"/>
              <a:gd name="connsiteX4" fmla="*/ 9155430 w 9189720"/>
              <a:gd name="connsiteY4" fmla="*/ 2505156 h 2505156"/>
              <a:gd name="connsiteX5" fmla="*/ 11430 w 9189720"/>
              <a:gd name="connsiteY5" fmla="*/ 2505156 h 2505156"/>
              <a:gd name="connsiteX6" fmla="*/ 0 w 9189720"/>
              <a:gd name="connsiteY6" fmla="*/ 402036 h 2505156"/>
              <a:gd name="connsiteX0" fmla="*/ 0 w 9189720"/>
              <a:gd name="connsiteY0" fmla="*/ 402036 h 2505156"/>
              <a:gd name="connsiteX1" fmla="*/ 2697480 w 9189720"/>
              <a:gd name="connsiteY1" fmla="*/ 1986 h 2505156"/>
              <a:gd name="connsiteX2" fmla="*/ 7875270 w 9189720"/>
              <a:gd name="connsiteY2" fmla="*/ 836376 h 2505156"/>
              <a:gd name="connsiteX3" fmla="*/ 9189720 w 9189720"/>
              <a:gd name="connsiteY3" fmla="*/ 230586 h 2505156"/>
              <a:gd name="connsiteX4" fmla="*/ 9155430 w 9189720"/>
              <a:gd name="connsiteY4" fmla="*/ 2505156 h 2505156"/>
              <a:gd name="connsiteX5" fmla="*/ 11430 w 9189720"/>
              <a:gd name="connsiteY5" fmla="*/ 2505156 h 2505156"/>
              <a:gd name="connsiteX6" fmla="*/ 0 w 9189720"/>
              <a:gd name="connsiteY6" fmla="*/ 402036 h 2505156"/>
              <a:gd name="connsiteX0" fmla="*/ 0 w 9189720"/>
              <a:gd name="connsiteY0" fmla="*/ 409885 h 2513005"/>
              <a:gd name="connsiteX1" fmla="*/ 2697480 w 9189720"/>
              <a:gd name="connsiteY1" fmla="*/ 9835 h 2513005"/>
              <a:gd name="connsiteX2" fmla="*/ 7875270 w 9189720"/>
              <a:gd name="connsiteY2" fmla="*/ 809935 h 2513005"/>
              <a:gd name="connsiteX3" fmla="*/ 9189720 w 9189720"/>
              <a:gd name="connsiteY3" fmla="*/ 238435 h 2513005"/>
              <a:gd name="connsiteX4" fmla="*/ 9155430 w 9189720"/>
              <a:gd name="connsiteY4" fmla="*/ 2513005 h 2513005"/>
              <a:gd name="connsiteX5" fmla="*/ 11430 w 9189720"/>
              <a:gd name="connsiteY5" fmla="*/ 2513005 h 2513005"/>
              <a:gd name="connsiteX6" fmla="*/ 0 w 9189720"/>
              <a:gd name="connsiteY6" fmla="*/ 409885 h 2513005"/>
              <a:gd name="connsiteX0" fmla="*/ 0 w 9189720"/>
              <a:gd name="connsiteY0" fmla="*/ 409885 h 2513005"/>
              <a:gd name="connsiteX1" fmla="*/ 2697480 w 9189720"/>
              <a:gd name="connsiteY1" fmla="*/ 9835 h 2513005"/>
              <a:gd name="connsiteX2" fmla="*/ 7875270 w 9189720"/>
              <a:gd name="connsiteY2" fmla="*/ 809935 h 2513005"/>
              <a:gd name="connsiteX3" fmla="*/ 9189720 w 9189720"/>
              <a:gd name="connsiteY3" fmla="*/ 238435 h 2513005"/>
              <a:gd name="connsiteX4" fmla="*/ 9155430 w 9189720"/>
              <a:gd name="connsiteY4" fmla="*/ 2513005 h 2513005"/>
              <a:gd name="connsiteX5" fmla="*/ 11430 w 9189720"/>
              <a:gd name="connsiteY5" fmla="*/ 2513005 h 2513005"/>
              <a:gd name="connsiteX6" fmla="*/ 0 w 9189720"/>
              <a:gd name="connsiteY6" fmla="*/ 409885 h 2513005"/>
              <a:gd name="connsiteX0" fmla="*/ 0 w 9189720"/>
              <a:gd name="connsiteY0" fmla="*/ 401325 h 2504445"/>
              <a:gd name="connsiteX1" fmla="*/ 26974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9720" h="2504445">
                <a:moveTo>
                  <a:pt x="0" y="401325"/>
                </a:moveTo>
                <a:cubicBezTo>
                  <a:pt x="617220" y="222255"/>
                  <a:pt x="1064895" y="-19680"/>
                  <a:pt x="2811780" y="1275"/>
                </a:cubicBezTo>
                <a:cubicBezTo>
                  <a:pt x="4558665" y="22230"/>
                  <a:pt x="7018020" y="820425"/>
                  <a:pt x="7875270" y="801375"/>
                </a:cubicBezTo>
                <a:cubicBezTo>
                  <a:pt x="8732520" y="782325"/>
                  <a:pt x="9025890" y="386085"/>
                  <a:pt x="9189720" y="229875"/>
                </a:cubicBezTo>
                <a:lnTo>
                  <a:pt x="9155430" y="2504445"/>
                </a:lnTo>
                <a:lnTo>
                  <a:pt x="11430" y="2504445"/>
                </a:lnTo>
                <a:lnTo>
                  <a:pt x="0" y="401325"/>
                </a:lnTo>
                <a:close/>
              </a:path>
            </a:pathLst>
          </a:custGeom>
          <a:gradFill>
            <a:gsLst>
              <a:gs pos="25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5854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 flipH="1" flipV="1">
            <a:off x="-76202" y="54427"/>
            <a:ext cx="9267283" cy="633431"/>
          </a:xfrm>
          <a:custGeom>
            <a:avLst/>
            <a:gdLst>
              <a:gd name="connsiteX0" fmla="*/ 0 w 9144000"/>
              <a:gd name="connsiteY0" fmla="*/ 0 h 2057400"/>
              <a:gd name="connsiteX1" fmla="*/ 9144000 w 9144000"/>
              <a:gd name="connsiteY1" fmla="*/ 0 h 2057400"/>
              <a:gd name="connsiteX2" fmla="*/ 9144000 w 9144000"/>
              <a:gd name="connsiteY2" fmla="*/ 2057400 h 2057400"/>
              <a:gd name="connsiteX3" fmla="*/ 0 w 9144000"/>
              <a:gd name="connsiteY3" fmla="*/ 2057400 h 2057400"/>
              <a:gd name="connsiteX4" fmla="*/ 0 w 9144000"/>
              <a:gd name="connsiteY4" fmla="*/ 0 h 2057400"/>
              <a:gd name="connsiteX0" fmla="*/ 0 w 9144000"/>
              <a:gd name="connsiteY0" fmla="*/ 11430 h 2068830"/>
              <a:gd name="connsiteX1" fmla="*/ 2457450 w 9144000"/>
              <a:gd name="connsiteY1" fmla="*/ 0 h 2068830"/>
              <a:gd name="connsiteX2" fmla="*/ 9144000 w 9144000"/>
              <a:gd name="connsiteY2" fmla="*/ 11430 h 2068830"/>
              <a:gd name="connsiteX3" fmla="*/ 9144000 w 9144000"/>
              <a:gd name="connsiteY3" fmla="*/ 2068830 h 2068830"/>
              <a:gd name="connsiteX4" fmla="*/ 0 w 9144000"/>
              <a:gd name="connsiteY4" fmla="*/ 2068830 h 2068830"/>
              <a:gd name="connsiteX5" fmla="*/ 0 w 9144000"/>
              <a:gd name="connsiteY5" fmla="*/ 11430 h 2068830"/>
              <a:gd name="connsiteX0" fmla="*/ 0 w 9144000"/>
              <a:gd name="connsiteY0" fmla="*/ 11430 h 2068830"/>
              <a:gd name="connsiteX1" fmla="*/ 2457450 w 9144000"/>
              <a:gd name="connsiteY1" fmla="*/ 0 h 2068830"/>
              <a:gd name="connsiteX2" fmla="*/ 7440930 w 9144000"/>
              <a:gd name="connsiteY2" fmla="*/ 11430 h 2068830"/>
              <a:gd name="connsiteX3" fmla="*/ 9144000 w 9144000"/>
              <a:gd name="connsiteY3" fmla="*/ 11430 h 2068830"/>
              <a:gd name="connsiteX4" fmla="*/ 9144000 w 9144000"/>
              <a:gd name="connsiteY4" fmla="*/ 2068830 h 2068830"/>
              <a:gd name="connsiteX5" fmla="*/ 0 w 9144000"/>
              <a:gd name="connsiteY5" fmla="*/ 2068830 h 2068830"/>
              <a:gd name="connsiteX6" fmla="*/ 0 w 9144000"/>
              <a:gd name="connsiteY6" fmla="*/ 11430 h 2068830"/>
              <a:gd name="connsiteX0" fmla="*/ 0 w 9144000"/>
              <a:gd name="connsiteY0" fmla="*/ 457200 h 2514600"/>
              <a:gd name="connsiteX1" fmla="*/ 2468880 w 9144000"/>
              <a:gd name="connsiteY1" fmla="*/ 0 h 2514600"/>
              <a:gd name="connsiteX2" fmla="*/ 7440930 w 9144000"/>
              <a:gd name="connsiteY2" fmla="*/ 457200 h 2514600"/>
              <a:gd name="connsiteX3" fmla="*/ 9144000 w 9144000"/>
              <a:gd name="connsiteY3" fmla="*/ 457200 h 2514600"/>
              <a:gd name="connsiteX4" fmla="*/ 9144000 w 9144000"/>
              <a:gd name="connsiteY4" fmla="*/ 2514600 h 2514600"/>
              <a:gd name="connsiteX5" fmla="*/ 0 w 9144000"/>
              <a:gd name="connsiteY5" fmla="*/ 2514600 h 2514600"/>
              <a:gd name="connsiteX6" fmla="*/ 0 w 9144000"/>
              <a:gd name="connsiteY6" fmla="*/ 457200 h 2514600"/>
              <a:gd name="connsiteX0" fmla="*/ 0 w 9144000"/>
              <a:gd name="connsiteY0" fmla="*/ 457200 h 2514600"/>
              <a:gd name="connsiteX1" fmla="*/ 2468880 w 9144000"/>
              <a:gd name="connsiteY1" fmla="*/ 0 h 2514600"/>
              <a:gd name="connsiteX2" fmla="*/ 7440930 w 9144000"/>
              <a:gd name="connsiteY2" fmla="*/ 457200 h 2514600"/>
              <a:gd name="connsiteX3" fmla="*/ 9144000 w 9144000"/>
              <a:gd name="connsiteY3" fmla="*/ 457200 h 2514600"/>
              <a:gd name="connsiteX4" fmla="*/ 9144000 w 9144000"/>
              <a:gd name="connsiteY4" fmla="*/ 2514600 h 2514600"/>
              <a:gd name="connsiteX5" fmla="*/ 0 w 9144000"/>
              <a:gd name="connsiteY5" fmla="*/ 2514600 h 2514600"/>
              <a:gd name="connsiteX6" fmla="*/ 0 w 9144000"/>
              <a:gd name="connsiteY6" fmla="*/ 457200 h 2514600"/>
              <a:gd name="connsiteX0" fmla="*/ 0 w 9144000"/>
              <a:gd name="connsiteY0" fmla="*/ 459207 h 2516607"/>
              <a:gd name="connsiteX1" fmla="*/ 2468880 w 9144000"/>
              <a:gd name="connsiteY1" fmla="*/ 2007 h 2516607"/>
              <a:gd name="connsiteX2" fmla="*/ 7440930 w 9144000"/>
              <a:gd name="connsiteY2" fmla="*/ 459207 h 2516607"/>
              <a:gd name="connsiteX3" fmla="*/ 9144000 w 9144000"/>
              <a:gd name="connsiteY3" fmla="*/ 459207 h 2516607"/>
              <a:gd name="connsiteX4" fmla="*/ 9144000 w 9144000"/>
              <a:gd name="connsiteY4" fmla="*/ 2516607 h 2516607"/>
              <a:gd name="connsiteX5" fmla="*/ 0 w 9144000"/>
              <a:gd name="connsiteY5" fmla="*/ 2516607 h 2516607"/>
              <a:gd name="connsiteX6" fmla="*/ 0 w 9144000"/>
              <a:gd name="connsiteY6" fmla="*/ 459207 h 2516607"/>
              <a:gd name="connsiteX0" fmla="*/ 0 w 9144000"/>
              <a:gd name="connsiteY0" fmla="*/ 459207 h 2516607"/>
              <a:gd name="connsiteX1" fmla="*/ 2468880 w 9144000"/>
              <a:gd name="connsiteY1" fmla="*/ 2007 h 2516607"/>
              <a:gd name="connsiteX2" fmla="*/ 7440930 w 9144000"/>
              <a:gd name="connsiteY2" fmla="*/ 459207 h 2516607"/>
              <a:gd name="connsiteX3" fmla="*/ 9144000 w 9144000"/>
              <a:gd name="connsiteY3" fmla="*/ 459207 h 2516607"/>
              <a:gd name="connsiteX4" fmla="*/ 9144000 w 9144000"/>
              <a:gd name="connsiteY4" fmla="*/ 2516607 h 2516607"/>
              <a:gd name="connsiteX5" fmla="*/ 0 w 9144000"/>
              <a:gd name="connsiteY5" fmla="*/ 2516607 h 2516607"/>
              <a:gd name="connsiteX6" fmla="*/ 0 w 9144000"/>
              <a:gd name="connsiteY6" fmla="*/ 459207 h 2516607"/>
              <a:gd name="connsiteX0" fmla="*/ 0 w 9155430"/>
              <a:gd name="connsiteY0" fmla="*/ 411657 h 2514777"/>
              <a:gd name="connsiteX1" fmla="*/ 2480310 w 9155430"/>
              <a:gd name="connsiteY1" fmla="*/ 177 h 2514777"/>
              <a:gd name="connsiteX2" fmla="*/ 7452360 w 9155430"/>
              <a:gd name="connsiteY2" fmla="*/ 457377 h 2514777"/>
              <a:gd name="connsiteX3" fmla="*/ 9155430 w 9155430"/>
              <a:gd name="connsiteY3" fmla="*/ 457377 h 2514777"/>
              <a:gd name="connsiteX4" fmla="*/ 9155430 w 9155430"/>
              <a:gd name="connsiteY4" fmla="*/ 2514777 h 2514777"/>
              <a:gd name="connsiteX5" fmla="*/ 11430 w 9155430"/>
              <a:gd name="connsiteY5" fmla="*/ 2514777 h 2514777"/>
              <a:gd name="connsiteX6" fmla="*/ 0 w 9155430"/>
              <a:gd name="connsiteY6" fmla="*/ 411657 h 2514777"/>
              <a:gd name="connsiteX0" fmla="*/ 0 w 9155430"/>
              <a:gd name="connsiteY0" fmla="*/ 411657 h 2514777"/>
              <a:gd name="connsiteX1" fmla="*/ 2480310 w 9155430"/>
              <a:gd name="connsiteY1" fmla="*/ 177 h 2514777"/>
              <a:gd name="connsiteX2" fmla="*/ 7452360 w 9155430"/>
              <a:gd name="connsiteY2" fmla="*/ 457377 h 2514777"/>
              <a:gd name="connsiteX3" fmla="*/ 9155430 w 9155430"/>
              <a:gd name="connsiteY3" fmla="*/ 457377 h 2514777"/>
              <a:gd name="connsiteX4" fmla="*/ 9155430 w 9155430"/>
              <a:gd name="connsiteY4" fmla="*/ 2514777 h 2514777"/>
              <a:gd name="connsiteX5" fmla="*/ 11430 w 9155430"/>
              <a:gd name="connsiteY5" fmla="*/ 2514777 h 2514777"/>
              <a:gd name="connsiteX6" fmla="*/ 0 w 9155430"/>
              <a:gd name="connsiteY6" fmla="*/ 411657 h 2514777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2394 h 2525514"/>
              <a:gd name="connsiteX1" fmla="*/ 2480310 w 9155430"/>
              <a:gd name="connsiteY1" fmla="*/ 10914 h 2525514"/>
              <a:gd name="connsiteX2" fmla="*/ 7875270 w 9155430"/>
              <a:gd name="connsiteY2" fmla="*/ 856734 h 2525514"/>
              <a:gd name="connsiteX3" fmla="*/ 9155430 w 9155430"/>
              <a:gd name="connsiteY3" fmla="*/ 468114 h 2525514"/>
              <a:gd name="connsiteX4" fmla="*/ 9155430 w 9155430"/>
              <a:gd name="connsiteY4" fmla="*/ 2525514 h 2525514"/>
              <a:gd name="connsiteX5" fmla="*/ 11430 w 9155430"/>
              <a:gd name="connsiteY5" fmla="*/ 2525514 h 2525514"/>
              <a:gd name="connsiteX6" fmla="*/ 0 w 9155430"/>
              <a:gd name="connsiteY6" fmla="*/ 422394 h 2525514"/>
              <a:gd name="connsiteX0" fmla="*/ 0 w 9155430"/>
              <a:gd name="connsiteY0" fmla="*/ 422394 h 2525514"/>
              <a:gd name="connsiteX1" fmla="*/ 2480310 w 9155430"/>
              <a:gd name="connsiteY1" fmla="*/ 10914 h 2525514"/>
              <a:gd name="connsiteX2" fmla="*/ 7875270 w 9155430"/>
              <a:gd name="connsiteY2" fmla="*/ 856734 h 2525514"/>
              <a:gd name="connsiteX3" fmla="*/ 9155430 w 9155430"/>
              <a:gd name="connsiteY3" fmla="*/ 468114 h 2525514"/>
              <a:gd name="connsiteX4" fmla="*/ 9155430 w 9155430"/>
              <a:gd name="connsiteY4" fmla="*/ 2525514 h 2525514"/>
              <a:gd name="connsiteX5" fmla="*/ 11430 w 9155430"/>
              <a:gd name="connsiteY5" fmla="*/ 2525514 h 2525514"/>
              <a:gd name="connsiteX6" fmla="*/ 0 w 9155430"/>
              <a:gd name="connsiteY6" fmla="*/ 422394 h 2525514"/>
              <a:gd name="connsiteX0" fmla="*/ 0 w 9155430"/>
              <a:gd name="connsiteY0" fmla="*/ 415109 h 2518229"/>
              <a:gd name="connsiteX1" fmla="*/ 2480310 w 9155430"/>
              <a:gd name="connsiteY1" fmla="*/ 3629 h 2518229"/>
              <a:gd name="connsiteX2" fmla="*/ 7875270 w 9155430"/>
              <a:gd name="connsiteY2" fmla="*/ 849449 h 2518229"/>
              <a:gd name="connsiteX3" fmla="*/ 9155430 w 9155430"/>
              <a:gd name="connsiteY3" fmla="*/ 460829 h 2518229"/>
              <a:gd name="connsiteX4" fmla="*/ 9155430 w 9155430"/>
              <a:gd name="connsiteY4" fmla="*/ 2518229 h 2518229"/>
              <a:gd name="connsiteX5" fmla="*/ 11430 w 9155430"/>
              <a:gd name="connsiteY5" fmla="*/ 2518229 h 2518229"/>
              <a:gd name="connsiteX6" fmla="*/ 0 w 9155430"/>
              <a:gd name="connsiteY6" fmla="*/ 415109 h 2518229"/>
              <a:gd name="connsiteX0" fmla="*/ 0 w 9155430"/>
              <a:gd name="connsiteY0" fmla="*/ 413386 h 2516506"/>
              <a:gd name="connsiteX1" fmla="*/ 2480310 w 9155430"/>
              <a:gd name="connsiteY1" fmla="*/ 1906 h 2516506"/>
              <a:gd name="connsiteX2" fmla="*/ 7875270 w 9155430"/>
              <a:gd name="connsiteY2" fmla="*/ 847726 h 2516506"/>
              <a:gd name="connsiteX3" fmla="*/ 9155430 w 9155430"/>
              <a:gd name="connsiteY3" fmla="*/ 459106 h 2516506"/>
              <a:gd name="connsiteX4" fmla="*/ 9155430 w 9155430"/>
              <a:gd name="connsiteY4" fmla="*/ 2516506 h 2516506"/>
              <a:gd name="connsiteX5" fmla="*/ 11430 w 9155430"/>
              <a:gd name="connsiteY5" fmla="*/ 2516506 h 2516506"/>
              <a:gd name="connsiteX6" fmla="*/ 0 w 9155430"/>
              <a:gd name="connsiteY6" fmla="*/ 413386 h 2516506"/>
              <a:gd name="connsiteX0" fmla="*/ 0 w 9155430"/>
              <a:gd name="connsiteY0" fmla="*/ 402036 h 2505156"/>
              <a:gd name="connsiteX1" fmla="*/ 2697480 w 9155430"/>
              <a:gd name="connsiteY1" fmla="*/ 1986 h 2505156"/>
              <a:gd name="connsiteX2" fmla="*/ 7875270 w 9155430"/>
              <a:gd name="connsiteY2" fmla="*/ 836376 h 2505156"/>
              <a:gd name="connsiteX3" fmla="*/ 9155430 w 9155430"/>
              <a:gd name="connsiteY3" fmla="*/ 447756 h 2505156"/>
              <a:gd name="connsiteX4" fmla="*/ 9155430 w 9155430"/>
              <a:gd name="connsiteY4" fmla="*/ 2505156 h 2505156"/>
              <a:gd name="connsiteX5" fmla="*/ 11430 w 9155430"/>
              <a:gd name="connsiteY5" fmla="*/ 2505156 h 2505156"/>
              <a:gd name="connsiteX6" fmla="*/ 0 w 9155430"/>
              <a:gd name="connsiteY6" fmla="*/ 402036 h 2505156"/>
              <a:gd name="connsiteX0" fmla="*/ 0 w 9189720"/>
              <a:gd name="connsiteY0" fmla="*/ 402036 h 2505156"/>
              <a:gd name="connsiteX1" fmla="*/ 2697480 w 9189720"/>
              <a:gd name="connsiteY1" fmla="*/ 1986 h 2505156"/>
              <a:gd name="connsiteX2" fmla="*/ 7875270 w 9189720"/>
              <a:gd name="connsiteY2" fmla="*/ 836376 h 2505156"/>
              <a:gd name="connsiteX3" fmla="*/ 9189720 w 9189720"/>
              <a:gd name="connsiteY3" fmla="*/ 230586 h 2505156"/>
              <a:gd name="connsiteX4" fmla="*/ 9155430 w 9189720"/>
              <a:gd name="connsiteY4" fmla="*/ 2505156 h 2505156"/>
              <a:gd name="connsiteX5" fmla="*/ 11430 w 9189720"/>
              <a:gd name="connsiteY5" fmla="*/ 2505156 h 2505156"/>
              <a:gd name="connsiteX6" fmla="*/ 0 w 9189720"/>
              <a:gd name="connsiteY6" fmla="*/ 402036 h 2505156"/>
              <a:gd name="connsiteX0" fmla="*/ 0 w 9189720"/>
              <a:gd name="connsiteY0" fmla="*/ 402036 h 2505156"/>
              <a:gd name="connsiteX1" fmla="*/ 2697480 w 9189720"/>
              <a:gd name="connsiteY1" fmla="*/ 1986 h 2505156"/>
              <a:gd name="connsiteX2" fmla="*/ 7875270 w 9189720"/>
              <a:gd name="connsiteY2" fmla="*/ 836376 h 2505156"/>
              <a:gd name="connsiteX3" fmla="*/ 9189720 w 9189720"/>
              <a:gd name="connsiteY3" fmla="*/ 230586 h 2505156"/>
              <a:gd name="connsiteX4" fmla="*/ 9155430 w 9189720"/>
              <a:gd name="connsiteY4" fmla="*/ 2505156 h 2505156"/>
              <a:gd name="connsiteX5" fmla="*/ 11430 w 9189720"/>
              <a:gd name="connsiteY5" fmla="*/ 2505156 h 2505156"/>
              <a:gd name="connsiteX6" fmla="*/ 0 w 9189720"/>
              <a:gd name="connsiteY6" fmla="*/ 402036 h 2505156"/>
              <a:gd name="connsiteX0" fmla="*/ 0 w 9189720"/>
              <a:gd name="connsiteY0" fmla="*/ 409885 h 2513005"/>
              <a:gd name="connsiteX1" fmla="*/ 2697480 w 9189720"/>
              <a:gd name="connsiteY1" fmla="*/ 9835 h 2513005"/>
              <a:gd name="connsiteX2" fmla="*/ 7875270 w 9189720"/>
              <a:gd name="connsiteY2" fmla="*/ 809935 h 2513005"/>
              <a:gd name="connsiteX3" fmla="*/ 9189720 w 9189720"/>
              <a:gd name="connsiteY3" fmla="*/ 238435 h 2513005"/>
              <a:gd name="connsiteX4" fmla="*/ 9155430 w 9189720"/>
              <a:gd name="connsiteY4" fmla="*/ 2513005 h 2513005"/>
              <a:gd name="connsiteX5" fmla="*/ 11430 w 9189720"/>
              <a:gd name="connsiteY5" fmla="*/ 2513005 h 2513005"/>
              <a:gd name="connsiteX6" fmla="*/ 0 w 9189720"/>
              <a:gd name="connsiteY6" fmla="*/ 409885 h 2513005"/>
              <a:gd name="connsiteX0" fmla="*/ 0 w 9189720"/>
              <a:gd name="connsiteY0" fmla="*/ 409885 h 2513005"/>
              <a:gd name="connsiteX1" fmla="*/ 2697480 w 9189720"/>
              <a:gd name="connsiteY1" fmla="*/ 9835 h 2513005"/>
              <a:gd name="connsiteX2" fmla="*/ 7875270 w 9189720"/>
              <a:gd name="connsiteY2" fmla="*/ 809935 h 2513005"/>
              <a:gd name="connsiteX3" fmla="*/ 9189720 w 9189720"/>
              <a:gd name="connsiteY3" fmla="*/ 238435 h 2513005"/>
              <a:gd name="connsiteX4" fmla="*/ 9155430 w 9189720"/>
              <a:gd name="connsiteY4" fmla="*/ 2513005 h 2513005"/>
              <a:gd name="connsiteX5" fmla="*/ 11430 w 9189720"/>
              <a:gd name="connsiteY5" fmla="*/ 2513005 h 2513005"/>
              <a:gd name="connsiteX6" fmla="*/ 0 w 9189720"/>
              <a:gd name="connsiteY6" fmla="*/ 409885 h 2513005"/>
              <a:gd name="connsiteX0" fmla="*/ 0 w 9189720"/>
              <a:gd name="connsiteY0" fmla="*/ 401325 h 2504445"/>
              <a:gd name="connsiteX1" fmla="*/ 26974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9720" h="2504445">
                <a:moveTo>
                  <a:pt x="0" y="401325"/>
                </a:moveTo>
                <a:cubicBezTo>
                  <a:pt x="617220" y="222255"/>
                  <a:pt x="1064895" y="-19680"/>
                  <a:pt x="2811780" y="1275"/>
                </a:cubicBezTo>
                <a:cubicBezTo>
                  <a:pt x="4558665" y="22230"/>
                  <a:pt x="7018020" y="820425"/>
                  <a:pt x="7875270" y="801375"/>
                </a:cubicBezTo>
                <a:cubicBezTo>
                  <a:pt x="8732520" y="782325"/>
                  <a:pt x="9025890" y="386085"/>
                  <a:pt x="9189720" y="229875"/>
                </a:cubicBezTo>
                <a:lnTo>
                  <a:pt x="9155430" y="2504445"/>
                </a:lnTo>
                <a:lnTo>
                  <a:pt x="11430" y="2504445"/>
                </a:lnTo>
                <a:lnTo>
                  <a:pt x="0" y="401325"/>
                </a:lnTo>
                <a:close/>
              </a:path>
            </a:pathLst>
          </a:custGeom>
          <a:gradFill flip="none" rotWithShape="1">
            <a:gsLst>
              <a:gs pos="0">
                <a:srgbClr val="EFC119">
                  <a:shade val="30000"/>
                  <a:satMod val="115000"/>
                </a:srgbClr>
              </a:gs>
              <a:gs pos="50000">
                <a:srgbClr val="EFC119">
                  <a:shade val="67500"/>
                  <a:satMod val="115000"/>
                </a:srgbClr>
              </a:gs>
              <a:gs pos="100000">
                <a:srgbClr val="EFC11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 flipH="1" flipV="1">
            <a:off x="-76201" y="-2723"/>
            <a:ext cx="9267787" cy="644085"/>
          </a:xfrm>
          <a:custGeom>
            <a:avLst/>
            <a:gdLst>
              <a:gd name="connsiteX0" fmla="*/ 0 w 9144000"/>
              <a:gd name="connsiteY0" fmla="*/ 0 h 2057400"/>
              <a:gd name="connsiteX1" fmla="*/ 9144000 w 9144000"/>
              <a:gd name="connsiteY1" fmla="*/ 0 h 2057400"/>
              <a:gd name="connsiteX2" fmla="*/ 9144000 w 9144000"/>
              <a:gd name="connsiteY2" fmla="*/ 2057400 h 2057400"/>
              <a:gd name="connsiteX3" fmla="*/ 0 w 9144000"/>
              <a:gd name="connsiteY3" fmla="*/ 2057400 h 2057400"/>
              <a:gd name="connsiteX4" fmla="*/ 0 w 9144000"/>
              <a:gd name="connsiteY4" fmla="*/ 0 h 2057400"/>
              <a:gd name="connsiteX0" fmla="*/ 0 w 9144000"/>
              <a:gd name="connsiteY0" fmla="*/ 11430 h 2068830"/>
              <a:gd name="connsiteX1" fmla="*/ 2457450 w 9144000"/>
              <a:gd name="connsiteY1" fmla="*/ 0 h 2068830"/>
              <a:gd name="connsiteX2" fmla="*/ 9144000 w 9144000"/>
              <a:gd name="connsiteY2" fmla="*/ 11430 h 2068830"/>
              <a:gd name="connsiteX3" fmla="*/ 9144000 w 9144000"/>
              <a:gd name="connsiteY3" fmla="*/ 2068830 h 2068830"/>
              <a:gd name="connsiteX4" fmla="*/ 0 w 9144000"/>
              <a:gd name="connsiteY4" fmla="*/ 2068830 h 2068830"/>
              <a:gd name="connsiteX5" fmla="*/ 0 w 9144000"/>
              <a:gd name="connsiteY5" fmla="*/ 11430 h 2068830"/>
              <a:gd name="connsiteX0" fmla="*/ 0 w 9144000"/>
              <a:gd name="connsiteY0" fmla="*/ 11430 h 2068830"/>
              <a:gd name="connsiteX1" fmla="*/ 2457450 w 9144000"/>
              <a:gd name="connsiteY1" fmla="*/ 0 h 2068830"/>
              <a:gd name="connsiteX2" fmla="*/ 7440930 w 9144000"/>
              <a:gd name="connsiteY2" fmla="*/ 11430 h 2068830"/>
              <a:gd name="connsiteX3" fmla="*/ 9144000 w 9144000"/>
              <a:gd name="connsiteY3" fmla="*/ 11430 h 2068830"/>
              <a:gd name="connsiteX4" fmla="*/ 9144000 w 9144000"/>
              <a:gd name="connsiteY4" fmla="*/ 2068830 h 2068830"/>
              <a:gd name="connsiteX5" fmla="*/ 0 w 9144000"/>
              <a:gd name="connsiteY5" fmla="*/ 2068830 h 2068830"/>
              <a:gd name="connsiteX6" fmla="*/ 0 w 9144000"/>
              <a:gd name="connsiteY6" fmla="*/ 11430 h 2068830"/>
              <a:gd name="connsiteX0" fmla="*/ 0 w 9144000"/>
              <a:gd name="connsiteY0" fmla="*/ 457200 h 2514600"/>
              <a:gd name="connsiteX1" fmla="*/ 2468880 w 9144000"/>
              <a:gd name="connsiteY1" fmla="*/ 0 h 2514600"/>
              <a:gd name="connsiteX2" fmla="*/ 7440930 w 9144000"/>
              <a:gd name="connsiteY2" fmla="*/ 457200 h 2514600"/>
              <a:gd name="connsiteX3" fmla="*/ 9144000 w 9144000"/>
              <a:gd name="connsiteY3" fmla="*/ 457200 h 2514600"/>
              <a:gd name="connsiteX4" fmla="*/ 9144000 w 9144000"/>
              <a:gd name="connsiteY4" fmla="*/ 2514600 h 2514600"/>
              <a:gd name="connsiteX5" fmla="*/ 0 w 9144000"/>
              <a:gd name="connsiteY5" fmla="*/ 2514600 h 2514600"/>
              <a:gd name="connsiteX6" fmla="*/ 0 w 9144000"/>
              <a:gd name="connsiteY6" fmla="*/ 457200 h 2514600"/>
              <a:gd name="connsiteX0" fmla="*/ 0 w 9144000"/>
              <a:gd name="connsiteY0" fmla="*/ 457200 h 2514600"/>
              <a:gd name="connsiteX1" fmla="*/ 2468880 w 9144000"/>
              <a:gd name="connsiteY1" fmla="*/ 0 h 2514600"/>
              <a:gd name="connsiteX2" fmla="*/ 7440930 w 9144000"/>
              <a:gd name="connsiteY2" fmla="*/ 457200 h 2514600"/>
              <a:gd name="connsiteX3" fmla="*/ 9144000 w 9144000"/>
              <a:gd name="connsiteY3" fmla="*/ 457200 h 2514600"/>
              <a:gd name="connsiteX4" fmla="*/ 9144000 w 9144000"/>
              <a:gd name="connsiteY4" fmla="*/ 2514600 h 2514600"/>
              <a:gd name="connsiteX5" fmla="*/ 0 w 9144000"/>
              <a:gd name="connsiteY5" fmla="*/ 2514600 h 2514600"/>
              <a:gd name="connsiteX6" fmla="*/ 0 w 9144000"/>
              <a:gd name="connsiteY6" fmla="*/ 457200 h 2514600"/>
              <a:gd name="connsiteX0" fmla="*/ 0 w 9144000"/>
              <a:gd name="connsiteY0" fmla="*/ 459207 h 2516607"/>
              <a:gd name="connsiteX1" fmla="*/ 2468880 w 9144000"/>
              <a:gd name="connsiteY1" fmla="*/ 2007 h 2516607"/>
              <a:gd name="connsiteX2" fmla="*/ 7440930 w 9144000"/>
              <a:gd name="connsiteY2" fmla="*/ 459207 h 2516607"/>
              <a:gd name="connsiteX3" fmla="*/ 9144000 w 9144000"/>
              <a:gd name="connsiteY3" fmla="*/ 459207 h 2516607"/>
              <a:gd name="connsiteX4" fmla="*/ 9144000 w 9144000"/>
              <a:gd name="connsiteY4" fmla="*/ 2516607 h 2516607"/>
              <a:gd name="connsiteX5" fmla="*/ 0 w 9144000"/>
              <a:gd name="connsiteY5" fmla="*/ 2516607 h 2516607"/>
              <a:gd name="connsiteX6" fmla="*/ 0 w 9144000"/>
              <a:gd name="connsiteY6" fmla="*/ 459207 h 2516607"/>
              <a:gd name="connsiteX0" fmla="*/ 0 w 9144000"/>
              <a:gd name="connsiteY0" fmla="*/ 459207 h 2516607"/>
              <a:gd name="connsiteX1" fmla="*/ 2468880 w 9144000"/>
              <a:gd name="connsiteY1" fmla="*/ 2007 h 2516607"/>
              <a:gd name="connsiteX2" fmla="*/ 7440930 w 9144000"/>
              <a:gd name="connsiteY2" fmla="*/ 459207 h 2516607"/>
              <a:gd name="connsiteX3" fmla="*/ 9144000 w 9144000"/>
              <a:gd name="connsiteY3" fmla="*/ 459207 h 2516607"/>
              <a:gd name="connsiteX4" fmla="*/ 9144000 w 9144000"/>
              <a:gd name="connsiteY4" fmla="*/ 2516607 h 2516607"/>
              <a:gd name="connsiteX5" fmla="*/ 0 w 9144000"/>
              <a:gd name="connsiteY5" fmla="*/ 2516607 h 2516607"/>
              <a:gd name="connsiteX6" fmla="*/ 0 w 9144000"/>
              <a:gd name="connsiteY6" fmla="*/ 459207 h 2516607"/>
              <a:gd name="connsiteX0" fmla="*/ 0 w 9155430"/>
              <a:gd name="connsiteY0" fmla="*/ 411657 h 2514777"/>
              <a:gd name="connsiteX1" fmla="*/ 2480310 w 9155430"/>
              <a:gd name="connsiteY1" fmla="*/ 177 h 2514777"/>
              <a:gd name="connsiteX2" fmla="*/ 7452360 w 9155430"/>
              <a:gd name="connsiteY2" fmla="*/ 457377 h 2514777"/>
              <a:gd name="connsiteX3" fmla="*/ 9155430 w 9155430"/>
              <a:gd name="connsiteY3" fmla="*/ 457377 h 2514777"/>
              <a:gd name="connsiteX4" fmla="*/ 9155430 w 9155430"/>
              <a:gd name="connsiteY4" fmla="*/ 2514777 h 2514777"/>
              <a:gd name="connsiteX5" fmla="*/ 11430 w 9155430"/>
              <a:gd name="connsiteY5" fmla="*/ 2514777 h 2514777"/>
              <a:gd name="connsiteX6" fmla="*/ 0 w 9155430"/>
              <a:gd name="connsiteY6" fmla="*/ 411657 h 2514777"/>
              <a:gd name="connsiteX0" fmla="*/ 0 w 9155430"/>
              <a:gd name="connsiteY0" fmla="*/ 411657 h 2514777"/>
              <a:gd name="connsiteX1" fmla="*/ 2480310 w 9155430"/>
              <a:gd name="connsiteY1" fmla="*/ 177 h 2514777"/>
              <a:gd name="connsiteX2" fmla="*/ 7452360 w 9155430"/>
              <a:gd name="connsiteY2" fmla="*/ 457377 h 2514777"/>
              <a:gd name="connsiteX3" fmla="*/ 9155430 w 9155430"/>
              <a:gd name="connsiteY3" fmla="*/ 457377 h 2514777"/>
              <a:gd name="connsiteX4" fmla="*/ 9155430 w 9155430"/>
              <a:gd name="connsiteY4" fmla="*/ 2514777 h 2514777"/>
              <a:gd name="connsiteX5" fmla="*/ 11430 w 9155430"/>
              <a:gd name="connsiteY5" fmla="*/ 2514777 h 2514777"/>
              <a:gd name="connsiteX6" fmla="*/ 0 w 9155430"/>
              <a:gd name="connsiteY6" fmla="*/ 411657 h 2514777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2394 h 2525514"/>
              <a:gd name="connsiteX1" fmla="*/ 2480310 w 9155430"/>
              <a:gd name="connsiteY1" fmla="*/ 10914 h 2525514"/>
              <a:gd name="connsiteX2" fmla="*/ 7875270 w 9155430"/>
              <a:gd name="connsiteY2" fmla="*/ 856734 h 2525514"/>
              <a:gd name="connsiteX3" fmla="*/ 9155430 w 9155430"/>
              <a:gd name="connsiteY3" fmla="*/ 468114 h 2525514"/>
              <a:gd name="connsiteX4" fmla="*/ 9155430 w 9155430"/>
              <a:gd name="connsiteY4" fmla="*/ 2525514 h 2525514"/>
              <a:gd name="connsiteX5" fmla="*/ 11430 w 9155430"/>
              <a:gd name="connsiteY5" fmla="*/ 2525514 h 2525514"/>
              <a:gd name="connsiteX6" fmla="*/ 0 w 9155430"/>
              <a:gd name="connsiteY6" fmla="*/ 422394 h 2525514"/>
              <a:gd name="connsiteX0" fmla="*/ 0 w 9155430"/>
              <a:gd name="connsiteY0" fmla="*/ 422394 h 2525514"/>
              <a:gd name="connsiteX1" fmla="*/ 2480310 w 9155430"/>
              <a:gd name="connsiteY1" fmla="*/ 10914 h 2525514"/>
              <a:gd name="connsiteX2" fmla="*/ 7875270 w 9155430"/>
              <a:gd name="connsiteY2" fmla="*/ 856734 h 2525514"/>
              <a:gd name="connsiteX3" fmla="*/ 9155430 w 9155430"/>
              <a:gd name="connsiteY3" fmla="*/ 468114 h 2525514"/>
              <a:gd name="connsiteX4" fmla="*/ 9155430 w 9155430"/>
              <a:gd name="connsiteY4" fmla="*/ 2525514 h 2525514"/>
              <a:gd name="connsiteX5" fmla="*/ 11430 w 9155430"/>
              <a:gd name="connsiteY5" fmla="*/ 2525514 h 2525514"/>
              <a:gd name="connsiteX6" fmla="*/ 0 w 9155430"/>
              <a:gd name="connsiteY6" fmla="*/ 422394 h 2525514"/>
              <a:gd name="connsiteX0" fmla="*/ 0 w 9155430"/>
              <a:gd name="connsiteY0" fmla="*/ 415109 h 2518229"/>
              <a:gd name="connsiteX1" fmla="*/ 2480310 w 9155430"/>
              <a:gd name="connsiteY1" fmla="*/ 3629 h 2518229"/>
              <a:gd name="connsiteX2" fmla="*/ 7875270 w 9155430"/>
              <a:gd name="connsiteY2" fmla="*/ 849449 h 2518229"/>
              <a:gd name="connsiteX3" fmla="*/ 9155430 w 9155430"/>
              <a:gd name="connsiteY3" fmla="*/ 460829 h 2518229"/>
              <a:gd name="connsiteX4" fmla="*/ 9155430 w 9155430"/>
              <a:gd name="connsiteY4" fmla="*/ 2518229 h 2518229"/>
              <a:gd name="connsiteX5" fmla="*/ 11430 w 9155430"/>
              <a:gd name="connsiteY5" fmla="*/ 2518229 h 2518229"/>
              <a:gd name="connsiteX6" fmla="*/ 0 w 9155430"/>
              <a:gd name="connsiteY6" fmla="*/ 415109 h 2518229"/>
              <a:gd name="connsiteX0" fmla="*/ 0 w 9155430"/>
              <a:gd name="connsiteY0" fmla="*/ 413386 h 2516506"/>
              <a:gd name="connsiteX1" fmla="*/ 2480310 w 9155430"/>
              <a:gd name="connsiteY1" fmla="*/ 1906 h 2516506"/>
              <a:gd name="connsiteX2" fmla="*/ 7875270 w 9155430"/>
              <a:gd name="connsiteY2" fmla="*/ 847726 h 2516506"/>
              <a:gd name="connsiteX3" fmla="*/ 9155430 w 9155430"/>
              <a:gd name="connsiteY3" fmla="*/ 459106 h 2516506"/>
              <a:gd name="connsiteX4" fmla="*/ 9155430 w 9155430"/>
              <a:gd name="connsiteY4" fmla="*/ 2516506 h 2516506"/>
              <a:gd name="connsiteX5" fmla="*/ 11430 w 9155430"/>
              <a:gd name="connsiteY5" fmla="*/ 2516506 h 2516506"/>
              <a:gd name="connsiteX6" fmla="*/ 0 w 9155430"/>
              <a:gd name="connsiteY6" fmla="*/ 413386 h 2516506"/>
              <a:gd name="connsiteX0" fmla="*/ 0 w 9155430"/>
              <a:gd name="connsiteY0" fmla="*/ 402036 h 2505156"/>
              <a:gd name="connsiteX1" fmla="*/ 2697480 w 9155430"/>
              <a:gd name="connsiteY1" fmla="*/ 1986 h 2505156"/>
              <a:gd name="connsiteX2" fmla="*/ 7875270 w 9155430"/>
              <a:gd name="connsiteY2" fmla="*/ 836376 h 2505156"/>
              <a:gd name="connsiteX3" fmla="*/ 9155430 w 9155430"/>
              <a:gd name="connsiteY3" fmla="*/ 447756 h 2505156"/>
              <a:gd name="connsiteX4" fmla="*/ 9155430 w 9155430"/>
              <a:gd name="connsiteY4" fmla="*/ 2505156 h 2505156"/>
              <a:gd name="connsiteX5" fmla="*/ 11430 w 9155430"/>
              <a:gd name="connsiteY5" fmla="*/ 2505156 h 2505156"/>
              <a:gd name="connsiteX6" fmla="*/ 0 w 9155430"/>
              <a:gd name="connsiteY6" fmla="*/ 402036 h 2505156"/>
              <a:gd name="connsiteX0" fmla="*/ 0 w 9189720"/>
              <a:gd name="connsiteY0" fmla="*/ 402036 h 2505156"/>
              <a:gd name="connsiteX1" fmla="*/ 2697480 w 9189720"/>
              <a:gd name="connsiteY1" fmla="*/ 1986 h 2505156"/>
              <a:gd name="connsiteX2" fmla="*/ 7875270 w 9189720"/>
              <a:gd name="connsiteY2" fmla="*/ 836376 h 2505156"/>
              <a:gd name="connsiteX3" fmla="*/ 9189720 w 9189720"/>
              <a:gd name="connsiteY3" fmla="*/ 230586 h 2505156"/>
              <a:gd name="connsiteX4" fmla="*/ 9155430 w 9189720"/>
              <a:gd name="connsiteY4" fmla="*/ 2505156 h 2505156"/>
              <a:gd name="connsiteX5" fmla="*/ 11430 w 9189720"/>
              <a:gd name="connsiteY5" fmla="*/ 2505156 h 2505156"/>
              <a:gd name="connsiteX6" fmla="*/ 0 w 9189720"/>
              <a:gd name="connsiteY6" fmla="*/ 402036 h 2505156"/>
              <a:gd name="connsiteX0" fmla="*/ 0 w 9189720"/>
              <a:gd name="connsiteY0" fmla="*/ 402036 h 2505156"/>
              <a:gd name="connsiteX1" fmla="*/ 2697480 w 9189720"/>
              <a:gd name="connsiteY1" fmla="*/ 1986 h 2505156"/>
              <a:gd name="connsiteX2" fmla="*/ 7875270 w 9189720"/>
              <a:gd name="connsiteY2" fmla="*/ 836376 h 2505156"/>
              <a:gd name="connsiteX3" fmla="*/ 9189720 w 9189720"/>
              <a:gd name="connsiteY3" fmla="*/ 230586 h 2505156"/>
              <a:gd name="connsiteX4" fmla="*/ 9155430 w 9189720"/>
              <a:gd name="connsiteY4" fmla="*/ 2505156 h 2505156"/>
              <a:gd name="connsiteX5" fmla="*/ 11430 w 9189720"/>
              <a:gd name="connsiteY5" fmla="*/ 2505156 h 2505156"/>
              <a:gd name="connsiteX6" fmla="*/ 0 w 9189720"/>
              <a:gd name="connsiteY6" fmla="*/ 402036 h 2505156"/>
              <a:gd name="connsiteX0" fmla="*/ 0 w 9189720"/>
              <a:gd name="connsiteY0" fmla="*/ 409885 h 2513005"/>
              <a:gd name="connsiteX1" fmla="*/ 2697480 w 9189720"/>
              <a:gd name="connsiteY1" fmla="*/ 9835 h 2513005"/>
              <a:gd name="connsiteX2" fmla="*/ 7875270 w 9189720"/>
              <a:gd name="connsiteY2" fmla="*/ 809935 h 2513005"/>
              <a:gd name="connsiteX3" fmla="*/ 9189720 w 9189720"/>
              <a:gd name="connsiteY3" fmla="*/ 238435 h 2513005"/>
              <a:gd name="connsiteX4" fmla="*/ 9155430 w 9189720"/>
              <a:gd name="connsiteY4" fmla="*/ 2513005 h 2513005"/>
              <a:gd name="connsiteX5" fmla="*/ 11430 w 9189720"/>
              <a:gd name="connsiteY5" fmla="*/ 2513005 h 2513005"/>
              <a:gd name="connsiteX6" fmla="*/ 0 w 9189720"/>
              <a:gd name="connsiteY6" fmla="*/ 409885 h 2513005"/>
              <a:gd name="connsiteX0" fmla="*/ 0 w 9189720"/>
              <a:gd name="connsiteY0" fmla="*/ 409885 h 2513005"/>
              <a:gd name="connsiteX1" fmla="*/ 2697480 w 9189720"/>
              <a:gd name="connsiteY1" fmla="*/ 9835 h 2513005"/>
              <a:gd name="connsiteX2" fmla="*/ 7875270 w 9189720"/>
              <a:gd name="connsiteY2" fmla="*/ 809935 h 2513005"/>
              <a:gd name="connsiteX3" fmla="*/ 9189720 w 9189720"/>
              <a:gd name="connsiteY3" fmla="*/ 238435 h 2513005"/>
              <a:gd name="connsiteX4" fmla="*/ 9155430 w 9189720"/>
              <a:gd name="connsiteY4" fmla="*/ 2513005 h 2513005"/>
              <a:gd name="connsiteX5" fmla="*/ 11430 w 9189720"/>
              <a:gd name="connsiteY5" fmla="*/ 2513005 h 2513005"/>
              <a:gd name="connsiteX6" fmla="*/ 0 w 9189720"/>
              <a:gd name="connsiteY6" fmla="*/ 409885 h 2513005"/>
              <a:gd name="connsiteX0" fmla="*/ 0 w 9189720"/>
              <a:gd name="connsiteY0" fmla="*/ 401325 h 2504445"/>
              <a:gd name="connsiteX1" fmla="*/ 26974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9720" h="2504445">
                <a:moveTo>
                  <a:pt x="0" y="401325"/>
                </a:moveTo>
                <a:cubicBezTo>
                  <a:pt x="617220" y="222255"/>
                  <a:pt x="1064895" y="-19680"/>
                  <a:pt x="2811780" y="1275"/>
                </a:cubicBezTo>
                <a:cubicBezTo>
                  <a:pt x="4558665" y="22230"/>
                  <a:pt x="7018020" y="820425"/>
                  <a:pt x="7875270" y="801375"/>
                </a:cubicBezTo>
                <a:cubicBezTo>
                  <a:pt x="8732520" y="782325"/>
                  <a:pt x="9025890" y="386085"/>
                  <a:pt x="9189720" y="229875"/>
                </a:cubicBezTo>
                <a:lnTo>
                  <a:pt x="9155430" y="2504445"/>
                </a:lnTo>
                <a:lnTo>
                  <a:pt x="11430" y="2504445"/>
                </a:lnTo>
                <a:lnTo>
                  <a:pt x="0" y="401325"/>
                </a:lnTo>
                <a:close/>
              </a:path>
            </a:pathLst>
          </a:custGeom>
          <a:gradFill>
            <a:gsLst>
              <a:gs pos="25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70416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nthecac.com/wp-content/uploads/2012/10/open-close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2" r="941"/>
          <a:stretch/>
        </p:blipFill>
        <p:spPr bwMode="auto">
          <a:xfrm>
            <a:off x="0" y="371142"/>
            <a:ext cx="9144000" cy="477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nthecac.com/wp-content/uploads/2012/10/open-close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t="2089" r="4366" b="5698"/>
          <a:stretch/>
        </p:blipFill>
        <p:spPr bwMode="auto">
          <a:xfrm>
            <a:off x="4724400" y="618592"/>
            <a:ext cx="1885950" cy="426866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nthecac.com/wp-content/uploads/2012/10/open-close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t="2089" r="4366" b="5698"/>
          <a:stretch/>
        </p:blipFill>
        <p:spPr bwMode="auto">
          <a:xfrm>
            <a:off x="2133600" y="622988"/>
            <a:ext cx="1885950" cy="426866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 userDrawn="1"/>
        </p:nvSpPr>
        <p:spPr>
          <a:xfrm flipH="1" flipV="1">
            <a:off x="-76202" y="54427"/>
            <a:ext cx="9267283" cy="633431"/>
          </a:xfrm>
          <a:custGeom>
            <a:avLst/>
            <a:gdLst>
              <a:gd name="connsiteX0" fmla="*/ 0 w 9144000"/>
              <a:gd name="connsiteY0" fmla="*/ 0 h 2057400"/>
              <a:gd name="connsiteX1" fmla="*/ 9144000 w 9144000"/>
              <a:gd name="connsiteY1" fmla="*/ 0 h 2057400"/>
              <a:gd name="connsiteX2" fmla="*/ 9144000 w 9144000"/>
              <a:gd name="connsiteY2" fmla="*/ 2057400 h 2057400"/>
              <a:gd name="connsiteX3" fmla="*/ 0 w 9144000"/>
              <a:gd name="connsiteY3" fmla="*/ 2057400 h 2057400"/>
              <a:gd name="connsiteX4" fmla="*/ 0 w 9144000"/>
              <a:gd name="connsiteY4" fmla="*/ 0 h 2057400"/>
              <a:gd name="connsiteX0" fmla="*/ 0 w 9144000"/>
              <a:gd name="connsiteY0" fmla="*/ 11430 h 2068830"/>
              <a:gd name="connsiteX1" fmla="*/ 2457450 w 9144000"/>
              <a:gd name="connsiteY1" fmla="*/ 0 h 2068830"/>
              <a:gd name="connsiteX2" fmla="*/ 9144000 w 9144000"/>
              <a:gd name="connsiteY2" fmla="*/ 11430 h 2068830"/>
              <a:gd name="connsiteX3" fmla="*/ 9144000 w 9144000"/>
              <a:gd name="connsiteY3" fmla="*/ 2068830 h 2068830"/>
              <a:gd name="connsiteX4" fmla="*/ 0 w 9144000"/>
              <a:gd name="connsiteY4" fmla="*/ 2068830 h 2068830"/>
              <a:gd name="connsiteX5" fmla="*/ 0 w 9144000"/>
              <a:gd name="connsiteY5" fmla="*/ 11430 h 2068830"/>
              <a:gd name="connsiteX0" fmla="*/ 0 w 9144000"/>
              <a:gd name="connsiteY0" fmla="*/ 11430 h 2068830"/>
              <a:gd name="connsiteX1" fmla="*/ 2457450 w 9144000"/>
              <a:gd name="connsiteY1" fmla="*/ 0 h 2068830"/>
              <a:gd name="connsiteX2" fmla="*/ 7440930 w 9144000"/>
              <a:gd name="connsiteY2" fmla="*/ 11430 h 2068830"/>
              <a:gd name="connsiteX3" fmla="*/ 9144000 w 9144000"/>
              <a:gd name="connsiteY3" fmla="*/ 11430 h 2068830"/>
              <a:gd name="connsiteX4" fmla="*/ 9144000 w 9144000"/>
              <a:gd name="connsiteY4" fmla="*/ 2068830 h 2068830"/>
              <a:gd name="connsiteX5" fmla="*/ 0 w 9144000"/>
              <a:gd name="connsiteY5" fmla="*/ 2068830 h 2068830"/>
              <a:gd name="connsiteX6" fmla="*/ 0 w 9144000"/>
              <a:gd name="connsiteY6" fmla="*/ 11430 h 2068830"/>
              <a:gd name="connsiteX0" fmla="*/ 0 w 9144000"/>
              <a:gd name="connsiteY0" fmla="*/ 457200 h 2514600"/>
              <a:gd name="connsiteX1" fmla="*/ 2468880 w 9144000"/>
              <a:gd name="connsiteY1" fmla="*/ 0 h 2514600"/>
              <a:gd name="connsiteX2" fmla="*/ 7440930 w 9144000"/>
              <a:gd name="connsiteY2" fmla="*/ 457200 h 2514600"/>
              <a:gd name="connsiteX3" fmla="*/ 9144000 w 9144000"/>
              <a:gd name="connsiteY3" fmla="*/ 457200 h 2514600"/>
              <a:gd name="connsiteX4" fmla="*/ 9144000 w 9144000"/>
              <a:gd name="connsiteY4" fmla="*/ 2514600 h 2514600"/>
              <a:gd name="connsiteX5" fmla="*/ 0 w 9144000"/>
              <a:gd name="connsiteY5" fmla="*/ 2514600 h 2514600"/>
              <a:gd name="connsiteX6" fmla="*/ 0 w 9144000"/>
              <a:gd name="connsiteY6" fmla="*/ 457200 h 2514600"/>
              <a:gd name="connsiteX0" fmla="*/ 0 w 9144000"/>
              <a:gd name="connsiteY0" fmla="*/ 457200 h 2514600"/>
              <a:gd name="connsiteX1" fmla="*/ 2468880 w 9144000"/>
              <a:gd name="connsiteY1" fmla="*/ 0 h 2514600"/>
              <a:gd name="connsiteX2" fmla="*/ 7440930 w 9144000"/>
              <a:gd name="connsiteY2" fmla="*/ 457200 h 2514600"/>
              <a:gd name="connsiteX3" fmla="*/ 9144000 w 9144000"/>
              <a:gd name="connsiteY3" fmla="*/ 457200 h 2514600"/>
              <a:gd name="connsiteX4" fmla="*/ 9144000 w 9144000"/>
              <a:gd name="connsiteY4" fmla="*/ 2514600 h 2514600"/>
              <a:gd name="connsiteX5" fmla="*/ 0 w 9144000"/>
              <a:gd name="connsiteY5" fmla="*/ 2514600 h 2514600"/>
              <a:gd name="connsiteX6" fmla="*/ 0 w 9144000"/>
              <a:gd name="connsiteY6" fmla="*/ 457200 h 2514600"/>
              <a:gd name="connsiteX0" fmla="*/ 0 w 9144000"/>
              <a:gd name="connsiteY0" fmla="*/ 459207 h 2516607"/>
              <a:gd name="connsiteX1" fmla="*/ 2468880 w 9144000"/>
              <a:gd name="connsiteY1" fmla="*/ 2007 h 2516607"/>
              <a:gd name="connsiteX2" fmla="*/ 7440930 w 9144000"/>
              <a:gd name="connsiteY2" fmla="*/ 459207 h 2516607"/>
              <a:gd name="connsiteX3" fmla="*/ 9144000 w 9144000"/>
              <a:gd name="connsiteY3" fmla="*/ 459207 h 2516607"/>
              <a:gd name="connsiteX4" fmla="*/ 9144000 w 9144000"/>
              <a:gd name="connsiteY4" fmla="*/ 2516607 h 2516607"/>
              <a:gd name="connsiteX5" fmla="*/ 0 w 9144000"/>
              <a:gd name="connsiteY5" fmla="*/ 2516607 h 2516607"/>
              <a:gd name="connsiteX6" fmla="*/ 0 w 9144000"/>
              <a:gd name="connsiteY6" fmla="*/ 459207 h 2516607"/>
              <a:gd name="connsiteX0" fmla="*/ 0 w 9144000"/>
              <a:gd name="connsiteY0" fmla="*/ 459207 h 2516607"/>
              <a:gd name="connsiteX1" fmla="*/ 2468880 w 9144000"/>
              <a:gd name="connsiteY1" fmla="*/ 2007 h 2516607"/>
              <a:gd name="connsiteX2" fmla="*/ 7440930 w 9144000"/>
              <a:gd name="connsiteY2" fmla="*/ 459207 h 2516607"/>
              <a:gd name="connsiteX3" fmla="*/ 9144000 w 9144000"/>
              <a:gd name="connsiteY3" fmla="*/ 459207 h 2516607"/>
              <a:gd name="connsiteX4" fmla="*/ 9144000 w 9144000"/>
              <a:gd name="connsiteY4" fmla="*/ 2516607 h 2516607"/>
              <a:gd name="connsiteX5" fmla="*/ 0 w 9144000"/>
              <a:gd name="connsiteY5" fmla="*/ 2516607 h 2516607"/>
              <a:gd name="connsiteX6" fmla="*/ 0 w 9144000"/>
              <a:gd name="connsiteY6" fmla="*/ 459207 h 2516607"/>
              <a:gd name="connsiteX0" fmla="*/ 0 w 9155430"/>
              <a:gd name="connsiteY0" fmla="*/ 411657 h 2514777"/>
              <a:gd name="connsiteX1" fmla="*/ 2480310 w 9155430"/>
              <a:gd name="connsiteY1" fmla="*/ 177 h 2514777"/>
              <a:gd name="connsiteX2" fmla="*/ 7452360 w 9155430"/>
              <a:gd name="connsiteY2" fmla="*/ 457377 h 2514777"/>
              <a:gd name="connsiteX3" fmla="*/ 9155430 w 9155430"/>
              <a:gd name="connsiteY3" fmla="*/ 457377 h 2514777"/>
              <a:gd name="connsiteX4" fmla="*/ 9155430 w 9155430"/>
              <a:gd name="connsiteY4" fmla="*/ 2514777 h 2514777"/>
              <a:gd name="connsiteX5" fmla="*/ 11430 w 9155430"/>
              <a:gd name="connsiteY5" fmla="*/ 2514777 h 2514777"/>
              <a:gd name="connsiteX6" fmla="*/ 0 w 9155430"/>
              <a:gd name="connsiteY6" fmla="*/ 411657 h 2514777"/>
              <a:gd name="connsiteX0" fmla="*/ 0 w 9155430"/>
              <a:gd name="connsiteY0" fmla="*/ 411657 h 2514777"/>
              <a:gd name="connsiteX1" fmla="*/ 2480310 w 9155430"/>
              <a:gd name="connsiteY1" fmla="*/ 177 h 2514777"/>
              <a:gd name="connsiteX2" fmla="*/ 7452360 w 9155430"/>
              <a:gd name="connsiteY2" fmla="*/ 457377 h 2514777"/>
              <a:gd name="connsiteX3" fmla="*/ 9155430 w 9155430"/>
              <a:gd name="connsiteY3" fmla="*/ 457377 h 2514777"/>
              <a:gd name="connsiteX4" fmla="*/ 9155430 w 9155430"/>
              <a:gd name="connsiteY4" fmla="*/ 2514777 h 2514777"/>
              <a:gd name="connsiteX5" fmla="*/ 11430 w 9155430"/>
              <a:gd name="connsiteY5" fmla="*/ 2514777 h 2514777"/>
              <a:gd name="connsiteX6" fmla="*/ 0 w 9155430"/>
              <a:gd name="connsiteY6" fmla="*/ 411657 h 2514777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2394 h 2525514"/>
              <a:gd name="connsiteX1" fmla="*/ 2480310 w 9155430"/>
              <a:gd name="connsiteY1" fmla="*/ 10914 h 2525514"/>
              <a:gd name="connsiteX2" fmla="*/ 7875270 w 9155430"/>
              <a:gd name="connsiteY2" fmla="*/ 856734 h 2525514"/>
              <a:gd name="connsiteX3" fmla="*/ 9155430 w 9155430"/>
              <a:gd name="connsiteY3" fmla="*/ 468114 h 2525514"/>
              <a:gd name="connsiteX4" fmla="*/ 9155430 w 9155430"/>
              <a:gd name="connsiteY4" fmla="*/ 2525514 h 2525514"/>
              <a:gd name="connsiteX5" fmla="*/ 11430 w 9155430"/>
              <a:gd name="connsiteY5" fmla="*/ 2525514 h 2525514"/>
              <a:gd name="connsiteX6" fmla="*/ 0 w 9155430"/>
              <a:gd name="connsiteY6" fmla="*/ 422394 h 2525514"/>
              <a:gd name="connsiteX0" fmla="*/ 0 w 9155430"/>
              <a:gd name="connsiteY0" fmla="*/ 422394 h 2525514"/>
              <a:gd name="connsiteX1" fmla="*/ 2480310 w 9155430"/>
              <a:gd name="connsiteY1" fmla="*/ 10914 h 2525514"/>
              <a:gd name="connsiteX2" fmla="*/ 7875270 w 9155430"/>
              <a:gd name="connsiteY2" fmla="*/ 856734 h 2525514"/>
              <a:gd name="connsiteX3" fmla="*/ 9155430 w 9155430"/>
              <a:gd name="connsiteY3" fmla="*/ 468114 h 2525514"/>
              <a:gd name="connsiteX4" fmla="*/ 9155430 w 9155430"/>
              <a:gd name="connsiteY4" fmla="*/ 2525514 h 2525514"/>
              <a:gd name="connsiteX5" fmla="*/ 11430 w 9155430"/>
              <a:gd name="connsiteY5" fmla="*/ 2525514 h 2525514"/>
              <a:gd name="connsiteX6" fmla="*/ 0 w 9155430"/>
              <a:gd name="connsiteY6" fmla="*/ 422394 h 2525514"/>
              <a:gd name="connsiteX0" fmla="*/ 0 w 9155430"/>
              <a:gd name="connsiteY0" fmla="*/ 415109 h 2518229"/>
              <a:gd name="connsiteX1" fmla="*/ 2480310 w 9155430"/>
              <a:gd name="connsiteY1" fmla="*/ 3629 h 2518229"/>
              <a:gd name="connsiteX2" fmla="*/ 7875270 w 9155430"/>
              <a:gd name="connsiteY2" fmla="*/ 849449 h 2518229"/>
              <a:gd name="connsiteX3" fmla="*/ 9155430 w 9155430"/>
              <a:gd name="connsiteY3" fmla="*/ 460829 h 2518229"/>
              <a:gd name="connsiteX4" fmla="*/ 9155430 w 9155430"/>
              <a:gd name="connsiteY4" fmla="*/ 2518229 h 2518229"/>
              <a:gd name="connsiteX5" fmla="*/ 11430 w 9155430"/>
              <a:gd name="connsiteY5" fmla="*/ 2518229 h 2518229"/>
              <a:gd name="connsiteX6" fmla="*/ 0 w 9155430"/>
              <a:gd name="connsiteY6" fmla="*/ 415109 h 2518229"/>
              <a:gd name="connsiteX0" fmla="*/ 0 w 9155430"/>
              <a:gd name="connsiteY0" fmla="*/ 413386 h 2516506"/>
              <a:gd name="connsiteX1" fmla="*/ 2480310 w 9155430"/>
              <a:gd name="connsiteY1" fmla="*/ 1906 h 2516506"/>
              <a:gd name="connsiteX2" fmla="*/ 7875270 w 9155430"/>
              <a:gd name="connsiteY2" fmla="*/ 847726 h 2516506"/>
              <a:gd name="connsiteX3" fmla="*/ 9155430 w 9155430"/>
              <a:gd name="connsiteY3" fmla="*/ 459106 h 2516506"/>
              <a:gd name="connsiteX4" fmla="*/ 9155430 w 9155430"/>
              <a:gd name="connsiteY4" fmla="*/ 2516506 h 2516506"/>
              <a:gd name="connsiteX5" fmla="*/ 11430 w 9155430"/>
              <a:gd name="connsiteY5" fmla="*/ 2516506 h 2516506"/>
              <a:gd name="connsiteX6" fmla="*/ 0 w 9155430"/>
              <a:gd name="connsiteY6" fmla="*/ 413386 h 2516506"/>
              <a:gd name="connsiteX0" fmla="*/ 0 w 9155430"/>
              <a:gd name="connsiteY0" fmla="*/ 402036 h 2505156"/>
              <a:gd name="connsiteX1" fmla="*/ 2697480 w 9155430"/>
              <a:gd name="connsiteY1" fmla="*/ 1986 h 2505156"/>
              <a:gd name="connsiteX2" fmla="*/ 7875270 w 9155430"/>
              <a:gd name="connsiteY2" fmla="*/ 836376 h 2505156"/>
              <a:gd name="connsiteX3" fmla="*/ 9155430 w 9155430"/>
              <a:gd name="connsiteY3" fmla="*/ 447756 h 2505156"/>
              <a:gd name="connsiteX4" fmla="*/ 9155430 w 9155430"/>
              <a:gd name="connsiteY4" fmla="*/ 2505156 h 2505156"/>
              <a:gd name="connsiteX5" fmla="*/ 11430 w 9155430"/>
              <a:gd name="connsiteY5" fmla="*/ 2505156 h 2505156"/>
              <a:gd name="connsiteX6" fmla="*/ 0 w 9155430"/>
              <a:gd name="connsiteY6" fmla="*/ 402036 h 2505156"/>
              <a:gd name="connsiteX0" fmla="*/ 0 w 9189720"/>
              <a:gd name="connsiteY0" fmla="*/ 402036 h 2505156"/>
              <a:gd name="connsiteX1" fmla="*/ 2697480 w 9189720"/>
              <a:gd name="connsiteY1" fmla="*/ 1986 h 2505156"/>
              <a:gd name="connsiteX2" fmla="*/ 7875270 w 9189720"/>
              <a:gd name="connsiteY2" fmla="*/ 836376 h 2505156"/>
              <a:gd name="connsiteX3" fmla="*/ 9189720 w 9189720"/>
              <a:gd name="connsiteY3" fmla="*/ 230586 h 2505156"/>
              <a:gd name="connsiteX4" fmla="*/ 9155430 w 9189720"/>
              <a:gd name="connsiteY4" fmla="*/ 2505156 h 2505156"/>
              <a:gd name="connsiteX5" fmla="*/ 11430 w 9189720"/>
              <a:gd name="connsiteY5" fmla="*/ 2505156 h 2505156"/>
              <a:gd name="connsiteX6" fmla="*/ 0 w 9189720"/>
              <a:gd name="connsiteY6" fmla="*/ 402036 h 2505156"/>
              <a:gd name="connsiteX0" fmla="*/ 0 w 9189720"/>
              <a:gd name="connsiteY0" fmla="*/ 402036 h 2505156"/>
              <a:gd name="connsiteX1" fmla="*/ 2697480 w 9189720"/>
              <a:gd name="connsiteY1" fmla="*/ 1986 h 2505156"/>
              <a:gd name="connsiteX2" fmla="*/ 7875270 w 9189720"/>
              <a:gd name="connsiteY2" fmla="*/ 836376 h 2505156"/>
              <a:gd name="connsiteX3" fmla="*/ 9189720 w 9189720"/>
              <a:gd name="connsiteY3" fmla="*/ 230586 h 2505156"/>
              <a:gd name="connsiteX4" fmla="*/ 9155430 w 9189720"/>
              <a:gd name="connsiteY4" fmla="*/ 2505156 h 2505156"/>
              <a:gd name="connsiteX5" fmla="*/ 11430 w 9189720"/>
              <a:gd name="connsiteY5" fmla="*/ 2505156 h 2505156"/>
              <a:gd name="connsiteX6" fmla="*/ 0 w 9189720"/>
              <a:gd name="connsiteY6" fmla="*/ 402036 h 2505156"/>
              <a:gd name="connsiteX0" fmla="*/ 0 w 9189720"/>
              <a:gd name="connsiteY0" fmla="*/ 409885 h 2513005"/>
              <a:gd name="connsiteX1" fmla="*/ 2697480 w 9189720"/>
              <a:gd name="connsiteY1" fmla="*/ 9835 h 2513005"/>
              <a:gd name="connsiteX2" fmla="*/ 7875270 w 9189720"/>
              <a:gd name="connsiteY2" fmla="*/ 809935 h 2513005"/>
              <a:gd name="connsiteX3" fmla="*/ 9189720 w 9189720"/>
              <a:gd name="connsiteY3" fmla="*/ 238435 h 2513005"/>
              <a:gd name="connsiteX4" fmla="*/ 9155430 w 9189720"/>
              <a:gd name="connsiteY4" fmla="*/ 2513005 h 2513005"/>
              <a:gd name="connsiteX5" fmla="*/ 11430 w 9189720"/>
              <a:gd name="connsiteY5" fmla="*/ 2513005 h 2513005"/>
              <a:gd name="connsiteX6" fmla="*/ 0 w 9189720"/>
              <a:gd name="connsiteY6" fmla="*/ 409885 h 2513005"/>
              <a:gd name="connsiteX0" fmla="*/ 0 w 9189720"/>
              <a:gd name="connsiteY0" fmla="*/ 409885 h 2513005"/>
              <a:gd name="connsiteX1" fmla="*/ 2697480 w 9189720"/>
              <a:gd name="connsiteY1" fmla="*/ 9835 h 2513005"/>
              <a:gd name="connsiteX2" fmla="*/ 7875270 w 9189720"/>
              <a:gd name="connsiteY2" fmla="*/ 809935 h 2513005"/>
              <a:gd name="connsiteX3" fmla="*/ 9189720 w 9189720"/>
              <a:gd name="connsiteY3" fmla="*/ 238435 h 2513005"/>
              <a:gd name="connsiteX4" fmla="*/ 9155430 w 9189720"/>
              <a:gd name="connsiteY4" fmla="*/ 2513005 h 2513005"/>
              <a:gd name="connsiteX5" fmla="*/ 11430 w 9189720"/>
              <a:gd name="connsiteY5" fmla="*/ 2513005 h 2513005"/>
              <a:gd name="connsiteX6" fmla="*/ 0 w 9189720"/>
              <a:gd name="connsiteY6" fmla="*/ 409885 h 2513005"/>
              <a:gd name="connsiteX0" fmla="*/ 0 w 9189720"/>
              <a:gd name="connsiteY0" fmla="*/ 401325 h 2504445"/>
              <a:gd name="connsiteX1" fmla="*/ 26974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9720" h="2504445">
                <a:moveTo>
                  <a:pt x="0" y="401325"/>
                </a:moveTo>
                <a:cubicBezTo>
                  <a:pt x="617220" y="222255"/>
                  <a:pt x="1064895" y="-19680"/>
                  <a:pt x="2811780" y="1275"/>
                </a:cubicBezTo>
                <a:cubicBezTo>
                  <a:pt x="4558665" y="22230"/>
                  <a:pt x="7018020" y="820425"/>
                  <a:pt x="7875270" y="801375"/>
                </a:cubicBezTo>
                <a:cubicBezTo>
                  <a:pt x="8732520" y="782325"/>
                  <a:pt x="9025890" y="386085"/>
                  <a:pt x="9189720" y="229875"/>
                </a:cubicBezTo>
                <a:lnTo>
                  <a:pt x="9155430" y="2504445"/>
                </a:lnTo>
                <a:lnTo>
                  <a:pt x="11430" y="2504445"/>
                </a:lnTo>
                <a:lnTo>
                  <a:pt x="0" y="401325"/>
                </a:lnTo>
                <a:close/>
              </a:path>
            </a:pathLst>
          </a:custGeom>
          <a:gradFill flip="none" rotWithShape="1">
            <a:gsLst>
              <a:gs pos="0">
                <a:srgbClr val="EFC119">
                  <a:shade val="30000"/>
                  <a:satMod val="115000"/>
                </a:srgbClr>
              </a:gs>
              <a:gs pos="50000">
                <a:srgbClr val="EFC119">
                  <a:shade val="67500"/>
                  <a:satMod val="115000"/>
                </a:srgbClr>
              </a:gs>
              <a:gs pos="100000">
                <a:srgbClr val="EFC11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 flipH="1" flipV="1">
            <a:off x="-76201" y="-2723"/>
            <a:ext cx="9267787" cy="644085"/>
          </a:xfrm>
          <a:custGeom>
            <a:avLst/>
            <a:gdLst>
              <a:gd name="connsiteX0" fmla="*/ 0 w 9144000"/>
              <a:gd name="connsiteY0" fmla="*/ 0 h 2057400"/>
              <a:gd name="connsiteX1" fmla="*/ 9144000 w 9144000"/>
              <a:gd name="connsiteY1" fmla="*/ 0 h 2057400"/>
              <a:gd name="connsiteX2" fmla="*/ 9144000 w 9144000"/>
              <a:gd name="connsiteY2" fmla="*/ 2057400 h 2057400"/>
              <a:gd name="connsiteX3" fmla="*/ 0 w 9144000"/>
              <a:gd name="connsiteY3" fmla="*/ 2057400 h 2057400"/>
              <a:gd name="connsiteX4" fmla="*/ 0 w 9144000"/>
              <a:gd name="connsiteY4" fmla="*/ 0 h 2057400"/>
              <a:gd name="connsiteX0" fmla="*/ 0 w 9144000"/>
              <a:gd name="connsiteY0" fmla="*/ 11430 h 2068830"/>
              <a:gd name="connsiteX1" fmla="*/ 2457450 w 9144000"/>
              <a:gd name="connsiteY1" fmla="*/ 0 h 2068830"/>
              <a:gd name="connsiteX2" fmla="*/ 9144000 w 9144000"/>
              <a:gd name="connsiteY2" fmla="*/ 11430 h 2068830"/>
              <a:gd name="connsiteX3" fmla="*/ 9144000 w 9144000"/>
              <a:gd name="connsiteY3" fmla="*/ 2068830 h 2068830"/>
              <a:gd name="connsiteX4" fmla="*/ 0 w 9144000"/>
              <a:gd name="connsiteY4" fmla="*/ 2068830 h 2068830"/>
              <a:gd name="connsiteX5" fmla="*/ 0 w 9144000"/>
              <a:gd name="connsiteY5" fmla="*/ 11430 h 2068830"/>
              <a:gd name="connsiteX0" fmla="*/ 0 w 9144000"/>
              <a:gd name="connsiteY0" fmla="*/ 11430 h 2068830"/>
              <a:gd name="connsiteX1" fmla="*/ 2457450 w 9144000"/>
              <a:gd name="connsiteY1" fmla="*/ 0 h 2068830"/>
              <a:gd name="connsiteX2" fmla="*/ 7440930 w 9144000"/>
              <a:gd name="connsiteY2" fmla="*/ 11430 h 2068830"/>
              <a:gd name="connsiteX3" fmla="*/ 9144000 w 9144000"/>
              <a:gd name="connsiteY3" fmla="*/ 11430 h 2068830"/>
              <a:gd name="connsiteX4" fmla="*/ 9144000 w 9144000"/>
              <a:gd name="connsiteY4" fmla="*/ 2068830 h 2068830"/>
              <a:gd name="connsiteX5" fmla="*/ 0 w 9144000"/>
              <a:gd name="connsiteY5" fmla="*/ 2068830 h 2068830"/>
              <a:gd name="connsiteX6" fmla="*/ 0 w 9144000"/>
              <a:gd name="connsiteY6" fmla="*/ 11430 h 2068830"/>
              <a:gd name="connsiteX0" fmla="*/ 0 w 9144000"/>
              <a:gd name="connsiteY0" fmla="*/ 457200 h 2514600"/>
              <a:gd name="connsiteX1" fmla="*/ 2468880 w 9144000"/>
              <a:gd name="connsiteY1" fmla="*/ 0 h 2514600"/>
              <a:gd name="connsiteX2" fmla="*/ 7440930 w 9144000"/>
              <a:gd name="connsiteY2" fmla="*/ 457200 h 2514600"/>
              <a:gd name="connsiteX3" fmla="*/ 9144000 w 9144000"/>
              <a:gd name="connsiteY3" fmla="*/ 457200 h 2514600"/>
              <a:gd name="connsiteX4" fmla="*/ 9144000 w 9144000"/>
              <a:gd name="connsiteY4" fmla="*/ 2514600 h 2514600"/>
              <a:gd name="connsiteX5" fmla="*/ 0 w 9144000"/>
              <a:gd name="connsiteY5" fmla="*/ 2514600 h 2514600"/>
              <a:gd name="connsiteX6" fmla="*/ 0 w 9144000"/>
              <a:gd name="connsiteY6" fmla="*/ 457200 h 2514600"/>
              <a:gd name="connsiteX0" fmla="*/ 0 w 9144000"/>
              <a:gd name="connsiteY0" fmla="*/ 457200 h 2514600"/>
              <a:gd name="connsiteX1" fmla="*/ 2468880 w 9144000"/>
              <a:gd name="connsiteY1" fmla="*/ 0 h 2514600"/>
              <a:gd name="connsiteX2" fmla="*/ 7440930 w 9144000"/>
              <a:gd name="connsiteY2" fmla="*/ 457200 h 2514600"/>
              <a:gd name="connsiteX3" fmla="*/ 9144000 w 9144000"/>
              <a:gd name="connsiteY3" fmla="*/ 457200 h 2514600"/>
              <a:gd name="connsiteX4" fmla="*/ 9144000 w 9144000"/>
              <a:gd name="connsiteY4" fmla="*/ 2514600 h 2514600"/>
              <a:gd name="connsiteX5" fmla="*/ 0 w 9144000"/>
              <a:gd name="connsiteY5" fmla="*/ 2514600 h 2514600"/>
              <a:gd name="connsiteX6" fmla="*/ 0 w 9144000"/>
              <a:gd name="connsiteY6" fmla="*/ 457200 h 2514600"/>
              <a:gd name="connsiteX0" fmla="*/ 0 w 9144000"/>
              <a:gd name="connsiteY0" fmla="*/ 459207 h 2516607"/>
              <a:gd name="connsiteX1" fmla="*/ 2468880 w 9144000"/>
              <a:gd name="connsiteY1" fmla="*/ 2007 h 2516607"/>
              <a:gd name="connsiteX2" fmla="*/ 7440930 w 9144000"/>
              <a:gd name="connsiteY2" fmla="*/ 459207 h 2516607"/>
              <a:gd name="connsiteX3" fmla="*/ 9144000 w 9144000"/>
              <a:gd name="connsiteY3" fmla="*/ 459207 h 2516607"/>
              <a:gd name="connsiteX4" fmla="*/ 9144000 w 9144000"/>
              <a:gd name="connsiteY4" fmla="*/ 2516607 h 2516607"/>
              <a:gd name="connsiteX5" fmla="*/ 0 w 9144000"/>
              <a:gd name="connsiteY5" fmla="*/ 2516607 h 2516607"/>
              <a:gd name="connsiteX6" fmla="*/ 0 w 9144000"/>
              <a:gd name="connsiteY6" fmla="*/ 459207 h 2516607"/>
              <a:gd name="connsiteX0" fmla="*/ 0 w 9144000"/>
              <a:gd name="connsiteY0" fmla="*/ 459207 h 2516607"/>
              <a:gd name="connsiteX1" fmla="*/ 2468880 w 9144000"/>
              <a:gd name="connsiteY1" fmla="*/ 2007 h 2516607"/>
              <a:gd name="connsiteX2" fmla="*/ 7440930 w 9144000"/>
              <a:gd name="connsiteY2" fmla="*/ 459207 h 2516607"/>
              <a:gd name="connsiteX3" fmla="*/ 9144000 w 9144000"/>
              <a:gd name="connsiteY3" fmla="*/ 459207 h 2516607"/>
              <a:gd name="connsiteX4" fmla="*/ 9144000 w 9144000"/>
              <a:gd name="connsiteY4" fmla="*/ 2516607 h 2516607"/>
              <a:gd name="connsiteX5" fmla="*/ 0 w 9144000"/>
              <a:gd name="connsiteY5" fmla="*/ 2516607 h 2516607"/>
              <a:gd name="connsiteX6" fmla="*/ 0 w 9144000"/>
              <a:gd name="connsiteY6" fmla="*/ 459207 h 2516607"/>
              <a:gd name="connsiteX0" fmla="*/ 0 w 9155430"/>
              <a:gd name="connsiteY0" fmla="*/ 411657 h 2514777"/>
              <a:gd name="connsiteX1" fmla="*/ 2480310 w 9155430"/>
              <a:gd name="connsiteY1" fmla="*/ 177 h 2514777"/>
              <a:gd name="connsiteX2" fmla="*/ 7452360 w 9155430"/>
              <a:gd name="connsiteY2" fmla="*/ 457377 h 2514777"/>
              <a:gd name="connsiteX3" fmla="*/ 9155430 w 9155430"/>
              <a:gd name="connsiteY3" fmla="*/ 457377 h 2514777"/>
              <a:gd name="connsiteX4" fmla="*/ 9155430 w 9155430"/>
              <a:gd name="connsiteY4" fmla="*/ 2514777 h 2514777"/>
              <a:gd name="connsiteX5" fmla="*/ 11430 w 9155430"/>
              <a:gd name="connsiteY5" fmla="*/ 2514777 h 2514777"/>
              <a:gd name="connsiteX6" fmla="*/ 0 w 9155430"/>
              <a:gd name="connsiteY6" fmla="*/ 411657 h 2514777"/>
              <a:gd name="connsiteX0" fmla="*/ 0 w 9155430"/>
              <a:gd name="connsiteY0" fmla="*/ 411657 h 2514777"/>
              <a:gd name="connsiteX1" fmla="*/ 2480310 w 9155430"/>
              <a:gd name="connsiteY1" fmla="*/ 177 h 2514777"/>
              <a:gd name="connsiteX2" fmla="*/ 7452360 w 9155430"/>
              <a:gd name="connsiteY2" fmla="*/ 457377 h 2514777"/>
              <a:gd name="connsiteX3" fmla="*/ 9155430 w 9155430"/>
              <a:gd name="connsiteY3" fmla="*/ 457377 h 2514777"/>
              <a:gd name="connsiteX4" fmla="*/ 9155430 w 9155430"/>
              <a:gd name="connsiteY4" fmla="*/ 2514777 h 2514777"/>
              <a:gd name="connsiteX5" fmla="*/ 11430 w 9155430"/>
              <a:gd name="connsiteY5" fmla="*/ 2514777 h 2514777"/>
              <a:gd name="connsiteX6" fmla="*/ 0 w 9155430"/>
              <a:gd name="connsiteY6" fmla="*/ 411657 h 2514777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7425 h 2530545"/>
              <a:gd name="connsiteX1" fmla="*/ 2480310 w 9155430"/>
              <a:gd name="connsiteY1" fmla="*/ 15945 h 2530545"/>
              <a:gd name="connsiteX2" fmla="*/ 7258050 w 9155430"/>
              <a:gd name="connsiteY2" fmla="*/ 976065 h 2530545"/>
              <a:gd name="connsiteX3" fmla="*/ 9155430 w 9155430"/>
              <a:gd name="connsiteY3" fmla="*/ 473145 h 2530545"/>
              <a:gd name="connsiteX4" fmla="*/ 9155430 w 9155430"/>
              <a:gd name="connsiteY4" fmla="*/ 2530545 h 2530545"/>
              <a:gd name="connsiteX5" fmla="*/ 11430 w 9155430"/>
              <a:gd name="connsiteY5" fmla="*/ 2530545 h 2530545"/>
              <a:gd name="connsiteX6" fmla="*/ 0 w 9155430"/>
              <a:gd name="connsiteY6" fmla="*/ 427425 h 2530545"/>
              <a:gd name="connsiteX0" fmla="*/ 0 w 9155430"/>
              <a:gd name="connsiteY0" fmla="*/ 422394 h 2525514"/>
              <a:gd name="connsiteX1" fmla="*/ 2480310 w 9155430"/>
              <a:gd name="connsiteY1" fmla="*/ 10914 h 2525514"/>
              <a:gd name="connsiteX2" fmla="*/ 7875270 w 9155430"/>
              <a:gd name="connsiteY2" fmla="*/ 856734 h 2525514"/>
              <a:gd name="connsiteX3" fmla="*/ 9155430 w 9155430"/>
              <a:gd name="connsiteY3" fmla="*/ 468114 h 2525514"/>
              <a:gd name="connsiteX4" fmla="*/ 9155430 w 9155430"/>
              <a:gd name="connsiteY4" fmla="*/ 2525514 h 2525514"/>
              <a:gd name="connsiteX5" fmla="*/ 11430 w 9155430"/>
              <a:gd name="connsiteY5" fmla="*/ 2525514 h 2525514"/>
              <a:gd name="connsiteX6" fmla="*/ 0 w 9155430"/>
              <a:gd name="connsiteY6" fmla="*/ 422394 h 2525514"/>
              <a:gd name="connsiteX0" fmla="*/ 0 w 9155430"/>
              <a:gd name="connsiteY0" fmla="*/ 422394 h 2525514"/>
              <a:gd name="connsiteX1" fmla="*/ 2480310 w 9155430"/>
              <a:gd name="connsiteY1" fmla="*/ 10914 h 2525514"/>
              <a:gd name="connsiteX2" fmla="*/ 7875270 w 9155430"/>
              <a:gd name="connsiteY2" fmla="*/ 856734 h 2525514"/>
              <a:gd name="connsiteX3" fmla="*/ 9155430 w 9155430"/>
              <a:gd name="connsiteY3" fmla="*/ 468114 h 2525514"/>
              <a:gd name="connsiteX4" fmla="*/ 9155430 w 9155430"/>
              <a:gd name="connsiteY4" fmla="*/ 2525514 h 2525514"/>
              <a:gd name="connsiteX5" fmla="*/ 11430 w 9155430"/>
              <a:gd name="connsiteY5" fmla="*/ 2525514 h 2525514"/>
              <a:gd name="connsiteX6" fmla="*/ 0 w 9155430"/>
              <a:gd name="connsiteY6" fmla="*/ 422394 h 2525514"/>
              <a:gd name="connsiteX0" fmla="*/ 0 w 9155430"/>
              <a:gd name="connsiteY0" fmla="*/ 415109 h 2518229"/>
              <a:gd name="connsiteX1" fmla="*/ 2480310 w 9155430"/>
              <a:gd name="connsiteY1" fmla="*/ 3629 h 2518229"/>
              <a:gd name="connsiteX2" fmla="*/ 7875270 w 9155430"/>
              <a:gd name="connsiteY2" fmla="*/ 849449 h 2518229"/>
              <a:gd name="connsiteX3" fmla="*/ 9155430 w 9155430"/>
              <a:gd name="connsiteY3" fmla="*/ 460829 h 2518229"/>
              <a:gd name="connsiteX4" fmla="*/ 9155430 w 9155430"/>
              <a:gd name="connsiteY4" fmla="*/ 2518229 h 2518229"/>
              <a:gd name="connsiteX5" fmla="*/ 11430 w 9155430"/>
              <a:gd name="connsiteY5" fmla="*/ 2518229 h 2518229"/>
              <a:gd name="connsiteX6" fmla="*/ 0 w 9155430"/>
              <a:gd name="connsiteY6" fmla="*/ 415109 h 2518229"/>
              <a:gd name="connsiteX0" fmla="*/ 0 w 9155430"/>
              <a:gd name="connsiteY0" fmla="*/ 413386 h 2516506"/>
              <a:gd name="connsiteX1" fmla="*/ 2480310 w 9155430"/>
              <a:gd name="connsiteY1" fmla="*/ 1906 h 2516506"/>
              <a:gd name="connsiteX2" fmla="*/ 7875270 w 9155430"/>
              <a:gd name="connsiteY2" fmla="*/ 847726 h 2516506"/>
              <a:gd name="connsiteX3" fmla="*/ 9155430 w 9155430"/>
              <a:gd name="connsiteY3" fmla="*/ 459106 h 2516506"/>
              <a:gd name="connsiteX4" fmla="*/ 9155430 w 9155430"/>
              <a:gd name="connsiteY4" fmla="*/ 2516506 h 2516506"/>
              <a:gd name="connsiteX5" fmla="*/ 11430 w 9155430"/>
              <a:gd name="connsiteY5" fmla="*/ 2516506 h 2516506"/>
              <a:gd name="connsiteX6" fmla="*/ 0 w 9155430"/>
              <a:gd name="connsiteY6" fmla="*/ 413386 h 2516506"/>
              <a:gd name="connsiteX0" fmla="*/ 0 w 9155430"/>
              <a:gd name="connsiteY0" fmla="*/ 402036 h 2505156"/>
              <a:gd name="connsiteX1" fmla="*/ 2697480 w 9155430"/>
              <a:gd name="connsiteY1" fmla="*/ 1986 h 2505156"/>
              <a:gd name="connsiteX2" fmla="*/ 7875270 w 9155430"/>
              <a:gd name="connsiteY2" fmla="*/ 836376 h 2505156"/>
              <a:gd name="connsiteX3" fmla="*/ 9155430 w 9155430"/>
              <a:gd name="connsiteY3" fmla="*/ 447756 h 2505156"/>
              <a:gd name="connsiteX4" fmla="*/ 9155430 w 9155430"/>
              <a:gd name="connsiteY4" fmla="*/ 2505156 h 2505156"/>
              <a:gd name="connsiteX5" fmla="*/ 11430 w 9155430"/>
              <a:gd name="connsiteY5" fmla="*/ 2505156 h 2505156"/>
              <a:gd name="connsiteX6" fmla="*/ 0 w 9155430"/>
              <a:gd name="connsiteY6" fmla="*/ 402036 h 2505156"/>
              <a:gd name="connsiteX0" fmla="*/ 0 w 9189720"/>
              <a:gd name="connsiteY0" fmla="*/ 402036 h 2505156"/>
              <a:gd name="connsiteX1" fmla="*/ 2697480 w 9189720"/>
              <a:gd name="connsiteY1" fmla="*/ 1986 h 2505156"/>
              <a:gd name="connsiteX2" fmla="*/ 7875270 w 9189720"/>
              <a:gd name="connsiteY2" fmla="*/ 836376 h 2505156"/>
              <a:gd name="connsiteX3" fmla="*/ 9189720 w 9189720"/>
              <a:gd name="connsiteY3" fmla="*/ 230586 h 2505156"/>
              <a:gd name="connsiteX4" fmla="*/ 9155430 w 9189720"/>
              <a:gd name="connsiteY4" fmla="*/ 2505156 h 2505156"/>
              <a:gd name="connsiteX5" fmla="*/ 11430 w 9189720"/>
              <a:gd name="connsiteY5" fmla="*/ 2505156 h 2505156"/>
              <a:gd name="connsiteX6" fmla="*/ 0 w 9189720"/>
              <a:gd name="connsiteY6" fmla="*/ 402036 h 2505156"/>
              <a:gd name="connsiteX0" fmla="*/ 0 w 9189720"/>
              <a:gd name="connsiteY0" fmla="*/ 402036 h 2505156"/>
              <a:gd name="connsiteX1" fmla="*/ 2697480 w 9189720"/>
              <a:gd name="connsiteY1" fmla="*/ 1986 h 2505156"/>
              <a:gd name="connsiteX2" fmla="*/ 7875270 w 9189720"/>
              <a:gd name="connsiteY2" fmla="*/ 836376 h 2505156"/>
              <a:gd name="connsiteX3" fmla="*/ 9189720 w 9189720"/>
              <a:gd name="connsiteY3" fmla="*/ 230586 h 2505156"/>
              <a:gd name="connsiteX4" fmla="*/ 9155430 w 9189720"/>
              <a:gd name="connsiteY4" fmla="*/ 2505156 h 2505156"/>
              <a:gd name="connsiteX5" fmla="*/ 11430 w 9189720"/>
              <a:gd name="connsiteY5" fmla="*/ 2505156 h 2505156"/>
              <a:gd name="connsiteX6" fmla="*/ 0 w 9189720"/>
              <a:gd name="connsiteY6" fmla="*/ 402036 h 2505156"/>
              <a:gd name="connsiteX0" fmla="*/ 0 w 9189720"/>
              <a:gd name="connsiteY0" fmla="*/ 409885 h 2513005"/>
              <a:gd name="connsiteX1" fmla="*/ 2697480 w 9189720"/>
              <a:gd name="connsiteY1" fmla="*/ 9835 h 2513005"/>
              <a:gd name="connsiteX2" fmla="*/ 7875270 w 9189720"/>
              <a:gd name="connsiteY2" fmla="*/ 809935 h 2513005"/>
              <a:gd name="connsiteX3" fmla="*/ 9189720 w 9189720"/>
              <a:gd name="connsiteY3" fmla="*/ 238435 h 2513005"/>
              <a:gd name="connsiteX4" fmla="*/ 9155430 w 9189720"/>
              <a:gd name="connsiteY4" fmla="*/ 2513005 h 2513005"/>
              <a:gd name="connsiteX5" fmla="*/ 11430 w 9189720"/>
              <a:gd name="connsiteY5" fmla="*/ 2513005 h 2513005"/>
              <a:gd name="connsiteX6" fmla="*/ 0 w 9189720"/>
              <a:gd name="connsiteY6" fmla="*/ 409885 h 2513005"/>
              <a:gd name="connsiteX0" fmla="*/ 0 w 9189720"/>
              <a:gd name="connsiteY0" fmla="*/ 409885 h 2513005"/>
              <a:gd name="connsiteX1" fmla="*/ 2697480 w 9189720"/>
              <a:gd name="connsiteY1" fmla="*/ 9835 h 2513005"/>
              <a:gd name="connsiteX2" fmla="*/ 7875270 w 9189720"/>
              <a:gd name="connsiteY2" fmla="*/ 809935 h 2513005"/>
              <a:gd name="connsiteX3" fmla="*/ 9189720 w 9189720"/>
              <a:gd name="connsiteY3" fmla="*/ 238435 h 2513005"/>
              <a:gd name="connsiteX4" fmla="*/ 9155430 w 9189720"/>
              <a:gd name="connsiteY4" fmla="*/ 2513005 h 2513005"/>
              <a:gd name="connsiteX5" fmla="*/ 11430 w 9189720"/>
              <a:gd name="connsiteY5" fmla="*/ 2513005 h 2513005"/>
              <a:gd name="connsiteX6" fmla="*/ 0 w 9189720"/>
              <a:gd name="connsiteY6" fmla="*/ 409885 h 2513005"/>
              <a:gd name="connsiteX0" fmla="*/ 0 w 9189720"/>
              <a:gd name="connsiteY0" fmla="*/ 401325 h 2504445"/>
              <a:gd name="connsiteX1" fmla="*/ 26974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  <a:gd name="connsiteX0" fmla="*/ 0 w 9189720"/>
              <a:gd name="connsiteY0" fmla="*/ 401325 h 2504445"/>
              <a:gd name="connsiteX1" fmla="*/ 2811780 w 9189720"/>
              <a:gd name="connsiteY1" fmla="*/ 1275 h 2504445"/>
              <a:gd name="connsiteX2" fmla="*/ 7875270 w 9189720"/>
              <a:gd name="connsiteY2" fmla="*/ 801375 h 2504445"/>
              <a:gd name="connsiteX3" fmla="*/ 9189720 w 9189720"/>
              <a:gd name="connsiteY3" fmla="*/ 229875 h 2504445"/>
              <a:gd name="connsiteX4" fmla="*/ 9155430 w 9189720"/>
              <a:gd name="connsiteY4" fmla="*/ 2504445 h 2504445"/>
              <a:gd name="connsiteX5" fmla="*/ 11430 w 9189720"/>
              <a:gd name="connsiteY5" fmla="*/ 2504445 h 2504445"/>
              <a:gd name="connsiteX6" fmla="*/ 0 w 9189720"/>
              <a:gd name="connsiteY6" fmla="*/ 401325 h 250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9720" h="2504445">
                <a:moveTo>
                  <a:pt x="0" y="401325"/>
                </a:moveTo>
                <a:cubicBezTo>
                  <a:pt x="617220" y="222255"/>
                  <a:pt x="1064895" y="-19680"/>
                  <a:pt x="2811780" y="1275"/>
                </a:cubicBezTo>
                <a:cubicBezTo>
                  <a:pt x="4558665" y="22230"/>
                  <a:pt x="7018020" y="820425"/>
                  <a:pt x="7875270" y="801375"/>
                </a:cubicBezTo>
                <a:cubicBezTo>
                  <a:pt x="8732520" y="782325"/>
                  <a:pt x="9025890" y="386085"/>
                  <a:pt x="9189720" y="229875"/>
                </a:cubicBezTo>
                <a:lnTo>
                  <a:pt x="9155430" y="2504445"/>
                </a:lnTo>
                <a:lnTo>
                  <a:pt x="11430" y="2504445"/>
                </a:lnTo>
                <a:lnTo>
                  <a:pt x="0" y="401325"/>
                </a:lnTo>
                <a:close/>
              </a:path>
            </a:pathLst>
          </a:custGeom>
          <a:gradFill>
            <a:gsLst>
              <a:gs pos="25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2" descr="http://inthecac.com/wp-content/uploads/2012/10/open-close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66500" r="20238" b="18940"/>
          <a:stretch/>
        </p:blipFill>
        <p:spPr bwMode="auto">
          <a:xfrm>
            <a:off x="2362200" y="1094109"/>
            <a:ext cx="1371600" cy="311241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nthecac.com/wp-content/uploads/2012/10/open-close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66500" r="20238" b="18940"/>
          <a:stretch/>
        </p:blipFill>
        <p:spPr bwMode="auto">
          <a:xfrm>
            <a:off x="4953000" y="1094109"/>
            <a:ext cx="1371600" cy="31422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0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196D-E5CF-4E55-B14E-1EC3580A1A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48CD-B49C-4F20-875C-9305F8D3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7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196D-E5CF-4E55-B14E-1EC3580A1A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48CD-B49C-4F20-875C-9305F8D3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196D-E5CF-4E55-B14E-1EC3580A1A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48CD-B49C-4F20-875C-9305F8D3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1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196D-E5CF-4E55-B14E-1EC3580A1A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48CD-B49C-4F20-875C-9305F8D3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3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196D-E5CF-4E55-B14E-1EC3580A1A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48CD-B49C-4F20-875C-9305F8D3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1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196D-E5CF-4E55-B14E-1EC3580A1A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48CD-B49C-4F20-875C-9305F8D3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196D-E5CF-4E55-B14E-1EC3580A1A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48CD-B49C-4F20-875C-9305F8D3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6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196D-E5CF-4E55-B14E-1EC3580A1A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48CD-B49C-4F20-875C-9305F8D3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196D-E5CF-4E55-B14E-1EC3580A1A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D48CD-B49C-4F20-875C-9305F8D3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7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1" r:id="rId13"/>
    <p:sldLayoutId id="2147483664" r:id="rId14"/>
    <p:sldLayoutId id="214748366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99961" y="1751127"/>
            <a:ext cx="6944077" cy="14829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43001" y="1809750"/>
            <a:ext cx="6858000" cy="1371599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124200" y="1809750"/>
            <a:ext cx="0" cy="13715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819400" y="2492605"/>
            <a:ext cx="7620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10000" y="1843991"/>
            <a:ext cx="3417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EFC119"/>
                </a:solidFill>
              </a:rPr>
              <a:t>Standard Electric</a:t>
            </a:r>
            <a:endParaRPr lang="en-US" sz="3600" b="1" dirty="0">
              <a:solidFill>
                <a:srgbClr val="EFC11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7580" y="2410475"/>
            <a:ext cx="282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No Hot Water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1" name="Picture 6" descr="http://cumulus.pro.poolb.tritondigitalcms.com/wp-content/uploads/sites/1035/2015/05/HDSRRlogo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16521" r="79255" b="23246"/>
          <a:stretch/>
        </p:blipFill>
        <p:spPr bwMode="auto">
          <a:xfrm>
            <a:off x="1371600" y="1874432"/>
            <a:ext cx="1600949" cy="118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8750"/>
            <a:ext cx="31600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2952750"/>
            <a:ext cx="381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8A00E"/>
                </a:solidFill>
              </a:rPr>
              <a:t>PART#: </a:t>
            </a:r>
            <a:r>
              <a:rPr lang="en-US" sz="4400" b="1" dirty="0" smtClean="0">
                <a:solidFill>
                  <a:srgbClr val="C8A00E"/>
                </a:solidFill>
              </a:rPr>
              <a:t>504253</a:t>
            </a:r>
            <a:endParaRPr lang="en-US" sz="4400" b="1" dirty="0">
              <a:solidFill>
                <a:srgbClr val="C8A00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1352550"/>
            <a:ext cx="48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/>
              <a:t>Klein® Tools 600 Amp AC Clamp Meter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618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0"/>
            <a:ext cx="3635519" cy="313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9112" y="1047750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/>
              <a:t>SharkBite</a:t>
            </a:r>
            <a:r>
              <a:rPr lang="en-US" sz="4000" b="1" dirty="0"/>
              <a:t>® Thermostatic Mixing Valve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1000" y="3181350"/>
            <a:ext cx="411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8A00E"/>
                </a:solidFill>
              </a:rPr>
              <a:t>PART#: </a:t>
            </a:r>
            <a:r>
              <a:rPr lang="en-US" sz="4400" b="1" dirty="0" smtClean="0">
                <a:solidFill>
                  <a:srgbClr val="C8A00E"/>
                </a:solidFill>
              </a:rPr>
              <a:t>640327</a:t>
            </a:r>
            <a:endParaRPr lang="en-US" sz="4400" b="1" dirty="0">
              <a:solidFill>
                <a:srgbClr val="C8A0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87688" y="1276350"/>
            <a:ext cx="417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Mixing Valves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249555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8A00E"/>
                </a:solidFill>
              </a:rPr>
              <a:t>PART#: 400559</a:t>
            </a:r>
            <a:endParaRPr lang="en-US" sz="4400" b="1" dirty="0">
              <a:solidFill>
                <a:srgbClr val="C8A00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2128804"/>
            <a:ext cx="1066800" cy="179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0" y="3985845"/>
            <a:ext cx="419100" cy="414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6750"/>
            <a:ext cx="360139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2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3950"/>
            <a:ext cx="2863481" cy="215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810000" y="318507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FC119"/>
                </a:solidFill>
              </a:rPr>
              <a:t>PART#: 754234</a:t>
            </a:r>
            <a:endParaRPr lang="en-US" sz="4400" b="1" dirty="0">
              <a:solidFill>
                <a:srgbClr val="EFC119"/>
              </a:solidFill>
            </a:endParaRPr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2743353"/>
            <a:ext cx="3399865" cy="42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88124" y="1419914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Incoloy</a:t>
            </a:r>
            <a:r>
              <a:rPr lang="en-US" sz="4000" b="1" dirty="0" smtClean="0"/>
              <a:t> Water Heater Element 3800/240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330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015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90682" y="1123950"/>
            <a:ext cx="441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Mobile-Shop Tool Service Bag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2571750"/>
            <a:ext cx="3662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8A00E"/>
                </a:solidFill>
              </a:rPr>
              <a:t>Part #: 129481</a:t>
            </a:r>
          </a:p>
        </p:txBody>
      </p:sp>
    </p:spTree>
    <p:extLst>
      <p:ext uri="{BB962C8B-B14F-4D97-AF65-F5344CB8AC3E}">
        <p14:creationId xmlns:p14="http://schemas.microsoft.com/office/powerpoint/2010/main" val="36558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14799" y="2724150"/>
            <a:ext cx="46327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8A00E"/>
                </a:solidFill>
              </a:rPr>
              <a:t>PART#: 109952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1399043"/>
            <a:ext cx="533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ELECTRICAL</a:t>
            </a:r>
            <a:r>
              <a:rPr lang="en-US" sz="4400" b="1" dirty="0" smtClean="0"/>
              <a:t> TEST KIT</a:t>
            </a:r>
            <a:endParaRPr lang="en-US" sz="4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2950"/>
            <a:ext cx="335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1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8750"/>
            <a:ext cx="31600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2952750"/>
            <a:ext cx="381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8A00E"/>
                </a:solidFill>
              </a:rPr>
              <a:t>PART#: </a:t>
            </a:r>
            <a:r>
              <a:rPr lang="en-US" sz="4400" b="1" dirty="0" smtClean="0">
                <a:solidFill>
                  <a:srgbClr val="C8A00E"/>
                </a:solidFill>
              </a:rPr>
              <a:t>504253</a:t>
            </a:r>
            <a:endParaRPr lang="en-US" sz="4400" b="1" dirty="0">
              <a:solidFill>
                <a:srgbClr val="C8A00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1352550"/>
            <a:ext cx="48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/>
              <a:t>Klein® Tools 600 Amp AC Clamp Meter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319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3950"/>
            <a:ext cx="2863481" cy="215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810000" y="318507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FC119"/>
                </a:solidFill>
              </a:rPr>
              <a:t>PART#: 754234</a:t>
            </a:r>
            <a:endParaRPr lang="en-US" sz="4400" b="1" dirty="0">
              <a:solidFill>
                <a:srgbClr val="EFC119"/>
              </a:solidFill>
            </a:endParaRPr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2743353"/>
            <a:ext cx="3399865" cy="42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88124" y="1419914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Incoloy</a:t>
            </a:r>
            <a:r>
              <a:rPr lang="en-US" sz="4000" b="1" dirty="0" smtClean="0"/>
              <a:t> Water Heater Element 3800/240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648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076845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Apcom</a:t>
            </a:r>
            <a:r>
              <a:rPr lang="en-US" sz="4000" b="1" dirty="0"/>
              <a:t>® Electric Water Heater Thermostat Double Throw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3300" y="3502957"/>
            <a:ext cx="3392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4D35A"/>
                </a:solidFill>
              </a:rPr>
              <a:t>Part#: 206800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02140"/>
            <a:ext cx="2985247" cy="31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95350"/>
            <a:ext cx="293640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91218" y="104775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err="1"/>
              <a:t>Apcom</a:t>
            </a:r>
            <a:r>
              <a:rPr lang="en-US" sz="4000" b="1" dirty="0"/>
              <a:t>® Electric Water Heater Thermostat Single Throw</a:t>
            </a:r>
          </a:p>
        </p:txBody>
      </p:sp>
      <p:sp>
        <p:nvSpPr>
          <p:cNvPr id="4" name="Rectangle 3"/>
          <p:cNvSpPr/>
          <p:nvPr/>
        </p:nvSpPr>
        <p:spPr>
          <a:xfrm>
            <a:off x="3691218" y="3562350"/>
            <a:ext cx="381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4D35A"/>
                </a:solidFill>
              </a:rPr>
              <a:t>Part #: 206830</a:t>
            </a:r>
          </a:p>
        </p:txBody>
      </p:sp>
    </p:spTree>
    <p:extLst>
      <p:ext uri="{BB962C8B-B14F-4D97-AF65-F5344CB8AC3E}">
        <p14:creationId xmlns:p14="http://schemas.microsoft.com/office/powerpoint/2010/main" val="36706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95350"/>
            <a:ext cx="3795187" cy="292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1321451"/>
            <a:ext cx="441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Water Heater Element Socket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8200" y="2800350"/>
            <a:ext cx="358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4D35A"/>
                </a:solidFill>
              </a:rPr>
              <a:t>Part #: 500738</a:t>
            </a:r>
          </a:p>
        </p:txBody>
      </p:sp>
    </p:spTree>
    <p:extLst>
      <p:ext uri="{BB962C8B-B14F-4D97-AF65-F5344CB8AC3E}">
        <p14:creationId xmlns:p14="http://schemas.microsoft.com/office/powerpoint/2010/main" val="27779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5744" y="2454505"/>
            <a:ext cx="762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99961" y="1751127"/>
            <a:ext cx="6944077" cy="14829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43001" y="1809750"/>
            <a:ext cx="6858000" cy="1371599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124200" y="1809750"/>
            <a:ext cx="0" cy="13715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819400" y="2492605"/>
            <a:ext cx="7620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0" y="1843991"/>
            <a:ext cx="3417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EFC119"/>
                </a:solidFill>
              </a:rPr>
              <a:t>Standard Electric</a:t>
            </a:r>
            <a:endParaRPr lang="en-US" sz="3600" b="1" dirty="0">
              <a:solidFill>
                <a:srgbClr val="EFC11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2400985"/>
            <a:ext cx="4524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Not Enough Hot Water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7" name="Picture 6" descr="http://cumulus.pro.poolb.tritondigitalcms.com/wp-content/uploads/sites/1035/2015/05/HDSRRlogo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16521" r="79255" b="23246"/>
          <a:stretch/>
        </p:blipFill>
        <p:spPr bwMode="auto">
          <a:xfrm>
            <a:off x="1371600" y="1874432"/>
            <a:ext cx="1600949" cy="118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14799" y="2724150"/>
            <a:ext cx="46327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8A00E"/>
                </a:solidFill>
              </a:rPr>
              <a:t>PART#: 109952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1399043"/>
            <a:ext cx="533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ELECTRICAL</a:t>
            </a:r>
            <a:r>
              <a:rPr lang="en-US" sz="4400" b="1" dirty="0" smtClean="0"/>
              <a:t> TEST KIT</a:t>
            </a:r>
            <a:endParaRPr lang="en-US" sz="4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2950"/>
            <a:ext cx="335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3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</TotalTime>
  <Words>110</Words>
  <Application>Microsoft Office PowerPoint</Application>
  <PresentationFormat>On-screen Show (16:9)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Leonard, Jason</dc:creator>
  <cp:lastModifiedBy>Heather Walker</cp:lastModifiedBy>
  <cp:revision>112</cp:revision>
  <dcterms:created xsi:type="dcterms:W3CDTF">2015-09-15T14:48:05Z</dcterms:created>
  <dcterms:modified xsi:type="dcterms:W3CDTF">2016-05-24T19:29:36Z</dcterms:modified>
</cp:coreProperties>
</file>